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4"/>
    <p:sldMasterId id="2147483699" r:id="rId5"/>
  </p:sldMasterIdLst>
  <p:notesMasterIdLst>
    <p:notesMasterId r:id="rId29"/>
  </p:notesMasterIdLst>
  <p:handoutMasterIdLst>
    <p:handoutMasterId r:id="rId30"/>
  </p:handoutMasterIdLst>
  <p:sldIdLst>
    <p:sldId id="267" r:id="rId6"/>
    <p:sldId id="262" r:id="rId7"/>
    <p:sldId id="302" r:id="rId8"/>
    <p:sldId id="314" r:id="rId9"/>
    <p:sldId id="317" r:id="rId10"/>
    <p:sldId id="313" r:id="rId11"/>
    <p:sldId id="315" r:id="rId12"/>
    <p:sldId id="307" r:id="rId13"/>
    <p:sldId id="306" r:id="rId14"/>
    <p:sldId id="289" r:id="rId15"/>
    <p:sldId id="293" r:id="rId16"/>
    <p:sldId id="294" r:id="rId17"/>
    <p:sldId id="300" r:id="rId18"/>
    <p:sldId id="287" r:id="rId19"/>
    <p:sldId id="304" r:id="rId20"/>
    <p:sldId id="295" r:id="rId21"/>
    <p:sldId id="309" r:id="rId22"/>
    <p:sldId id="308" r:id="rId23"/>
    <p:sldId id="279" r:id="rId24"/>
    <p:sldId id="280" r:id="rId25"/>
    <p:sldId id="281" r:id="rId26"/>
    <p:sldId id="282" r:id="rId27"/>
    <p:sldId id="316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  <a:srgbClr val="FFD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534403-4167-4265-BE78-7028133CEF41}" v="11" dt="2022-05-30T16:19:18.720"/>
    <p1510:client id="{866419E0-2B77-1FF8-815A-834B7EB6AA9B}" v="424" dt="2022-05-30T17:51:21.287"/>
    <p1510:client id="{91FCA5C2-3EC4-F5DD-3EFC-093AD499A7F7}" v="6" dt="2022-05-30T08:59:32.004"/>
    <p1510:client id="{931477C7-B858-87E1-3862-A15574AA5A36}" v="14" dt="2022-05-31T10:49:27.749"/>
    <p1510:client id="{9547438C-F841-EF0B-C520-25203E09053C}" v="30" dt="2022-05-31T12:20:56.948"/>
    <p1510:client id="{CED8B8F8-8046-4F91-9998-BECBA15B3A64}" v="444" dt="2022-05-30T16:52:53.1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E FAZZARI" userId="S::d.fazzari@studenti.unina.it::48d00745-275a-4274-8b1c-05b23de7b372" providerId="AD" clId="Web-{55534403-4167-4265-BE78-7028133CEF41}"/>
    <pc:docChg chg="modSld sldOrd">
      <pc:chgData name="DANIELE FAZZARI" userId="S::d.fazzari@studenti.unina.it::48d00745-275a-4274-8b1c-05b23de7b372" providerId="AD" clId="Web-{55534403-4167-4265-BE78-7028133CEF41}" dt="2022-05-30T16:19:18.720" v="10"/>
      <pc:docMkLst>
        <pc:docMk/>
      </pc:docMkLst>
      <pc:sldChg chg="delSp modSp">
        <pc:chgData name="DANIELE FAZZARI" userId="S::d.fazzari@studenti.unina.it::48d00745-275a-4274-8b1c-05b23de7b372" providerId="AD" clId="Web-{55534403-4167-4265-BE78-7028133CEF41}" dt="2022-05-30T16:19:18.720" v="10"/>
        <pc:sldMkLst>
          <pc:docMk/>
          <pc:sldMk cId="1473679159" sldId="313"/>
        </pc:sldMkLst>
        <pc:spChg chg="del">
          <ac:chgData name="DANIELE FAZZARI" userId="S::d.fazzari@studenti.unina.it::48d00745-275a-4274-8b1c-05b23de7b372" providerId="AD" clId="Web-{55534403-4167-4265-BE78-7028133CEF41}" dt="2022-05-30T16:19:17.266" v="9"/>
          <ac:spMkLst>
            <pc:docMk/>
            <pc:sldMk cId="1473679159" sldId="313"/>
            <ac:spMk id="69" creationId="{38CD856A-CFF2-00B1-D12C-7E27F7E29EE7}"/>
          </ac:spMkLst>
        </pc:spChg>
        <pc:cxnChg chg="del mod">
          <ac:chgData name="DANIELE FAZZARI" userId="S::d.fazzari@studenti.unina.it::48d00745-275a-4274-8b1c-05b23de7b372" providerId="AD" clId="Web-{55534403-4167-4265-BE78-7028133CEF41}" dt="2022-05-30T16:19:18.720" v="10"/>
          <ac:cxnSpMkLst>
            <pc:docMk/>
            <pc:sldMk cId="1473679159" sldId="313"/>
            <ac:cxnSpMk id="71" creationId="{7B66CC96-74FB-F9DB-9D5E-144615D02C27}"/>
          </ac:cxnSpMkLst>
        </pc:cxnChg>
      </pc:sldChg>
      <pc:sldChg chg="ord">
        <pc:chgData name="DANIELE FAZZARI" userId="S::d.fazzari@studenti.unina.it::48d00745-275a-4274-8b1c-05b23de7b372" providerId="AD" clId="Web-{55534403-4167-4265-BE78-7028133CEF41}" dt="2022-05-30T16:08:09.044" v="7"/>
        <pc:sldMkLst>
          <pc:docMk/>
          <pc:sldMk cId="1709705115" sldId="314"/>
        </pc:sldMkLst>
      </pc:sldChg>
      <pc:sldChg chg="modSp">
        <pc:chgData name="DANIELE FAZZARI" userId="S::d.fazzari@studenti.unina.it::48d00745-275a-4274-8b1c-05b23de7b372" providerId="AD" clId="Web-{55534403-4167-4265-BE78-7028133CEF41}" dt="2022-05-30T16:08:40.326" v="8" actId="1076"/>
        <pc:sldMkLst>
          <pc:docMk/>
          <pc:sldMk cId="1925074880" sldId="317"/>
        </pc:sldMkLst>
        <pc:spChg chg="mod">
          <ac:chgData name="DANIELE FAZZARI" userId="S::d.fazzari@studenti.unina.it::48d00745-275a-4274-8b1c-05b23de7b372" providerId="AD" clId="Web-{55534403-4167-4265-BE78-7028133CEF41}" dt="2022-05-30T16:07:00.589" v="0" actId="1076"/>
          <ac:spMkLst>
            <pc:docMk/>
            <pc:sldMk cId="1925074880" sldId="317"/>
            <ac:spMk id="13" creationId="{22E38589-EFC1-3ED0-4677-68F054A96D0E}"/>
          </ac:spMkLst>
        </pc:spChg>
        <pc:picChg chg="mod">
          <ac:chgData name="DANIELE FAZZARI" userId="S::d.fazzari@studenti.unina.it::48d00745-275a-4274-8b1c-05b23de7b372" providerId="AD" clId="Web-{55534403-4167-4265-BE78-7028133CEF41}" dt="2022-05-30T16:08:40.326" v="8" actId="1076"/>
          <ac:picMkLst>
            <pc:docMk/>
            <pc:sldMk cId="1925074880" sldId="317"/>
            <ac:picMk id="7" creationId="{71BC59F2-5615-F410-C246-0574A4F17083}"/>
          </ac:picMkLst>
        </pc:picChg>
        <pc:picChg chg="mod">
          <ac:chgData name="DANIELE FAZZARI" userId="S::d.fazzari@studenti.unina.it::48d00745-275a-4274-8b1c-05b23de7b372" providerId="AD" clId="Web-{55534403-4167-4265-BE78-7028133CEF41}" dt="2022-05-30T16:07:21.559" v="2" actId="1076"/>
          <ac:picMkLst>
            <pc:docMk/>
            <pc:sldMk cId="1925074880" sldId="317"/>
            <ac:picMk id="9" creationId="{F948C8A3-0946-FEC6-6640-B56704995F44}"/>
          </ac:picMkLst>
        </pc:picChg>
        <pc:picChg chg="mod">
          <ac:chgData name="DANIELE FAZZARI" userId="S::d.fazzari@studenti.unina.it::48d00745-275a-4274-8b1c-05b23de7b372" providerId="AD" clId="Web-{55534403-4167-4265-BE78-7028133CEF41}" dt="2022-05-30T16:07:25.356" v="4" actId="1076"/>
          <ac:picMkLst>
            <pc:docMk/>
            <pc:sldMk cId="1925074880" sldId="317"/>
            <ac:picMk id="15" creationId="{D1719DCC-C5D1-D1F4-2EE8-3B6718A42FB9}"/>
          </ac:picMkLst>
        </pc:picChg>
        <pc:picChg chg="mod">
          <ac:chgData name="DANIELE FAZZARI" userId="S::d.fazzari@studenti.unina.it::48d00745-275a-4274-8b1c-05b23de7b372" providerId="AD" clId="Web-{55534403-4167-4265-BE78-7028133CEF41}" dt="2022-05-30T16:07:23.996" v="3" actId="1076"/>
          <ac:picMkLst>
            <pc:docMk/>
            <pc:sldMk cId="1925074880" sldId="317"/>
            <ac:picMk id="17" creationId="{DB0D9C1E-FFAF-D3F5-F69B-499F4251E49E}"/>
          </ac:picMkLst>
        </pc:picChg>
        <pc:picChg chg="mod">
          <ac:chgData name="DANIELE FAZZARI" userId="S::d.fazzari@studenti.unina.it::48d00745-275a-4274-8b1c-05b23de7b372" providerId="AD" clId="Web-{55534403-4167-4265-BE78-7028133CEF41}" dt="2022-05-30T16:07:26.621" v="5" actId="1076"/>
          <ac:picMkLst>
            <pc:docMk/>
            <pc:sldMk cId="1925074880" sldId="317"/>
            <ac:picMk id="19" creationId="{75AFBCF8-5036-601B-111F-C4DFC86A010B}"/>
          </ac:picMkLst>
        </pc:picChg>
        <pc:picChg chg="mod">
          <ac:chgData name="DANIELE FAZZARI" userId="S::d.fazzari@studenti.unina.it::48d00745-275a-4274-8b1c-05b23de7b372" providerId="AD" clId="Web-{55534403-4167-4265-BE78-7028133CEF41}" dt="2022-05-30T16:07:28.418" v="6" actId="1076"/>
          <ac:picMkLst>
            <pc:docMk/>
            <pc:sldMk cId="1925074880" sldId="317"/>
            <ac:picMk id="21" creationId="{42B456E1-7843-81F3-2656-2838756847E8}"/>
          </ac:picMkLst>
        </pc:picChg>
      </pc:sldChg>
    </pc:docChg>
  </pc:docChgLst>
  <pc:docChgLst>
    <pc:chgData name="ALFONSO CONTE" userId="S::alfon.conte@studenti.unina.it::8d7c930d-2d94-482b-b55b-f2fc0183f165" providerId="AD" clId="Web-{91FCA5C2-3EC4-F5DD-3EFC-093AD499A7F7}"/>
    <pc:docChg chg="modSld">
      <pc:chgData name="ALFONSO CONTE" userId="S::alfon.conte@studenti.unina.it::8d7c930d-2d94-482b-b55b-f2fc0183f165" providerId="AD" clId="Web-{91FCA5C2-3EC4-F5DD-3EFC-093AD499A7F7}" dt="2022-05-30T08:59:31.989" v="2" actId="20577"/>
      <pc:docMkLst>
        <pc:docMk/>
      </pc:docMkLst>
      <pc:sldChg chg="modSp">
        <pc:chgData name="ALFONSO CONTE" userId="S::alfon.conte@studenti.unina.it::8d7c930d-2d94-482b-b55b-f2fc0183f165" providerId="AD" clId="Web-{91FCA5C2-3EC4-F5DD-3EFC-093AD499A7F7}" dt="2022-05-30T08:59:31.989" v="2" actId="20577"/>
        <pc:sldMkLst>
          <pc:docMk/>
          <pc:sldMk cId="2587900696" sldId="307"/>
        </pc:sldMkLst>
        <pc:spChg chg="mod">
          <ac:chgData name="ALFONSO CONTE" userId="S::alfon.conte@studenti.unina.it::8d7c930d-2d94-482b-b55b-f2fc0183f165" providerId="AD" clId="Web-{91FCA5C2-3EC4-F5DD-3EFC-093AD499A7F7}" dt="2022-05-30T08:59:31.989" v="2" actId="20577"/>
          <ac:spMkLst>
            <pc:docMk/>
            <pc:sldMk cId="2587900696" sldId="307"/>
            <ac:spMk id="10" creationId="{898C8E4C-C149-8BED-B905-156B027FD817}"/>
          </ac:spMkLst>
        </pc:spChg>
      </pc:sldChg>
    </pc:docChg>
  </pc:docChgLst>
  <pc:docChgLst>
    <pc:chgData name="ALFONSO CONTE" userId="S::alfon.conte@studenti.unina.it::8d7c930d-2d94-482b-b55b-f2fc0183f165" providerId="AD" clId="Web-{D245E738-883C-649A-2D46-4FB645C338FD}"/>
    <pc:docChg chg="addSld delSld modSld sldOrd">
      <pc:chgData name="ALFONSO CONTE" userId="S::alfon.conte@studenti.unina.it::8d7c930d-2d94-482b-b55b-f2fc0183f165" providerId="AD" clId="Web-{D245E738-883C-649A-2D46-4FB645C338FD}" dt="2022-05-28T14:08:50.628" v="1119" actId="20577"/>
      <pc:docMkLst>
        <pc:docMk/>
      </pc:docMkLst>
      <pc:sldChg chg="new del">
        <pc:chgData name="ALFONSO CONTE" userId="S::alfon.conte@studenti.unina.it::8d7c930d-2d94-482b-b55b-f2fc0183f165" providerId="AD" clId="Web-{D245E738-883C-649A-2D46-4FB645C338FD}" dt="2022-05-28T11:50:47.326" v="1"/>
        <pc:sldMkLst>
          <pc:docMk/>
          <pc:sldMk cId="852678752" sldId="283"/>
        </pc:sldMkLst>
      </pc:sldChg>
      <pc:sldChg chg="addSp delSp modSp new mod ord setBg">
        <pc:chgData name="ALFONSO CONTE" userId="S::alfon.conte@studenti.unina.it::8d7c930d-2d94-482b-b55b-f2fc0183f165" providerId="AD" clId="Web-{D245E738-883C-649A-2D46-4FB645C338FD}" dt="2022-05-28T14:08:50.628" v="1119" actId="20577"/>
        <pc:sldMkLst>
          <pc:docMk/>
          <pc:sldMk cId="936658483" sldId="283"/>
        </pc:sldMkLst>
        <pc:spChg chg="mod">
          <ac:chgData name="ALFONSO CONTE" userId="S::alfon.conte@studenti.unina.it::8d7c930d-2d94-482b-b55b-f2fc0183f165" providerId="AD" clId="Web-{D245E738-883C-649A-2D46-4FB645C338FD}" dt="2022-05-28T13:37:39.769" v="809" actId="20577"/>
          <ac:spMkLst>
            <pc:docMk/>
            <pc:sldMk cId="936658483" sldId="283"/>
            <ac:spMk id="2" creationId="{83D88D11-A347-0261-CBD1-B0DFA3BD0368}"/>
          </ac:spMkLst>
        </pc:spChg>
        <pc:spChg chg="del mod">
          <ac:chgData name="ALFONSO CONTE" userId="S::alfon.conte@studenti.unina.it::8d7c930d-2d94-482b-b55b-f2fc0183f165" providerId="AD" clId="Web-{D245E738-883C-649A-2D46-4FB645C338FD}" dt="2022-05-28T12:45:53.238" v="29"/>
          <ac:spMkLst>
            <pc:docMk/>
            <pc:sldMk cId="936658483" sldId="283"/>
            <ac:spMk id="3" creationId="{C0CCD7F8-8025-746E-1A59-DE3BC94CCE5B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15:07.901" v="166" actId="20577"/>
          <ac:spMkLst>
            <pc:docMk/>
            <pc:sldMk cId="936658483" sldId="283"/>
            <ac:spMk id="4" creationId="{E9FDEE16-5F3A-59C2-8B12-745F3A91A722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4:08:45.237" v="1118" actId="20577"/>
          <ac:spMkLst>
            <pc:docMk/>
            <pc:sldMk cId="936658483" sldId="283"/>
            <ac:spMk id="7" creationId="{51A8443B-745D-294A-AA21-1F757CEF5278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1:51:44.249" v="3"/>
          <ac:spMkLst>
            <pc:docMk/>
            <pc:sldMk cId="936658483" sldId="283"/>
            <ac:spMk id="8" creationId="{09588DA8-065E-4F6F-8EFD-43104AB2E0CF}"/>
          </ac:spMkLst>
        </pc:spChg>
        <pc:spChg chg="add del mod">
          <ac:chgData name="ALFONSO CONTE" userId="S::alfon.conte@studenti.unina.it::8d7c930d-2d94-482b-b55b-f2fc0183f165" providerId="AD" clId="Web-{D245E738-883C-649A-2D46-4FB645C338FD}" dt="2022-05-28T13:16:25.591" v="286"/>
          <ac:spMkLst>
            <pc:docMk/>
            <pc:sldMk cId="936658483" sldId="283"/>
            <ac:spMk id="9" creationId="{9CF3FFA0-0707-098A-3626-4E807E8645EE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1:51:44.249" v="3"/>
          <ac:spMkLst>
            <pc:docMk/>
            <pc:sldMk cId="936658483" sldId="283"/>
            <ac:spMk id="10" creationId="{C4285719-470E-454C-AF62-8323075F1F5B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02:21.201" v="129"/>
          <ac:spMkLst>
            <pc:docMk/>
            <pc:sldMk cId="936658483" sldId="283"/>
            <ac:spMk id="11" creationId="{0EA18B68-AC65-F2E6-0C96-F9121C8F7761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1:51:44.249" v="3"/>
          <ac:spMkLst>
            <pc:docMk/>
            <pc:sldMk cId="936658483" sldId="283"/>
            <ac:spMk id="12" creationId="{CD9FE4EF-C4D8-49A0-B2FF-81D8DB7D8A24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1:51:44.249" v="3"/>
          <ac:spMkLst>
            <pc:docMk/>
            <pc:sldMk cId="936658483" sldId="283"/>
            <ac:spMk id="14" creationId="{4300840D-0A0B-4512-BACA-B439D5B9C57C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4:08:50.628" v="1119" actId="20577"/>
          <ac:spMkLst>
            <pc:docMk/>
            <pc:sldMk cId="936658483" sldId="283"/>
            <ac:spMk id="15" creationId="{7227DDC3-1DF9-F383-C7AD-2738DCBD9E2E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1:51:44.249" v="3"/>
          <ac:spMkLst>
            <pc:docMk/>
            <pc:sldMk cId="936658483" sldId="283"/>
            <ac:spMk id="16" creationId="{D2B78728-A580-49A7-84F9-6EF6F583ADE0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30:08.116" v="587" actId="1076"/>
          <ac:spMkLst>
            <pc:docMk/>
            <pc:sldMk cId="936658483" sldId="283"/>
            <ac:spMk id="17" creationId="{1293C352-5D9E-4C2B-64DD-64B7DB1C52B6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1:51:44.249" v="3"/>
          <ac:spMkLst>
            <pc:docMk/>
            <pc:sldMk cId="936658483" sldId="283"/>
            <ac:spMk id="18" creationId="{38FAA1A1-D861-433F-88FA-1E9D6FD31D11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1:51:44.249" v="3"/>
          <ac:spMkLst>
            <pc:docMk/>
            <pc:sldMk cId="936658483" sldId="283"/>
            <ac:spMk id="20" creationId="{8D71EDA1-87BF-4D5D-AB79-F346FD19278A}"/>
          </ac:spMkLst>
        </pc:spChg>
        <pc:picChg chg="add del mod">
          <ac:chgData name="ALFONSO CONTE" userId="S::alfon.conte@studenti.unina.it::8d7c930d-2d94-482b-b55b-f2fc0183f165" providerId="AD" clId="Web-{D245E738-883C-649A-2D46-4FB645C338FD}" dt="2022-05-28T12:53:39.297" v="48"/>
          <ac:picMkLst>
            <pc:docMk/>
            <pc:sldMk cId="936658483" sldId="283"/>
            <ac:picMk id="5" creationId="{1F8168A5-82DB-F538-DB52-3A093B8E13FB}"/>
          </ac:picMkLst>
        </pc:picChg>
        <pc:picChg chg="add del mod">
          <ac:chgData name="ALFONSO CONTE" userId="S::alfon.conte@studenti.unina.it::8d7c930d-2d94-482b-b55b-f2fc0183f165" providerId="AD" clId="Web-{D245E738-883C-649A-2D46-4FB645C338FD}" dt="2022-05-28T13:14:33.729" v="164"/>
          <ac:picMkLst>
            <pc:docMk/>
            <pc:sldMk cId="936658483" sldId="283"/>
            <ac:picMk id="6" creationId="{61EC0E8F-AC69-D8ED-8FA5-6F485161BD21}"/>
          </ac:picMkLst>
        </pc:picChg>
        <pc:picChg chg="add mod">
          <ac:chgData name="ALFONSO CONTE" userId="S::alfon.conte@studenti.unina.it::8d7c930d-2d94-482b-b55b-f2fc0183f165" providerId="AD" clId="Web-{D245E738-883C-649A-2D46-4FB645C338FD}" dt="2022-05-28T13:30:34.961" v="591" actId="1076"/>
          <ac:picMkLst>
            <pc:docMk/>
            <pc:sldMk cId="936658483" sldId="283"/>
            <ac:picMk id="13" creationId="{FBA95D63-D0D4-2D88-B876-6C0DA4F7E7B9}"/>
          </ac:picMkLst>
        </pc:picChg>
      </pc:sldChg>
      <pc:sldChg chg="add del replId">
        <pc:chgData name="ALFONSO CONTE" userId="S::alfon.conte@studenti.unina.it::8d7c930d-2d94-482b-b55b-f2fc0183f165" providerId="AD" clId="Web-{D245E738-883C-649A-2D46-4FB645C338FD}" dt="2022-05-28T12:56:44.020" v="65"/>
        <pc:sldMkLst>
          <pc:docMk/>
          <pc:sldMk cId="2375084366" sldId="285"/>
        </pc:sldMkLst>
      </pc:sldChg>
      <pc:sldChg chg="modSp add del replId">
        <pc:chgData name="ALFONSO CONTE" userId="S::alfon.conte@studenti.unina.it::8d7c930d-2d94-482b-b55b-f2fc0183f165" providerId="AD" clId="Web-{D245E738-883C-649A-2D46-4FB645C338FD}" dt="2022-05-28T12:57:30.975" v="80"/>
        <pc:sldMkLst>
          <pc:docMk/>
          <pc:sldMk cId="1402348608" sldId="286"/>
        </pc:sldMkLst>
        <pc:spChg chg="mod">
          <ac:chgData name="ALFONSO CONTE" userId="S::alfon.conte@studenti.unina.it::8d7c930d-2d94-482b-b55b-f2fc0183f165" providerId="AD" clId="Web-{D245E738-883C-649A-2D46-4FB645C338FD}" dt="2022-05-28T12:57:17.052" v="79" actId="1076"/>
          <ac:spMkLst>
            <pc:docMk/>
            <pc:sldMk cId="1402348608" sldId="286"/>
            <ac:spMk id="2" creationId="{0A6BCF94-F108-4D92-8C4F-CD9273947A31}"/>
          </ac:spMkLst>
        </pc:spChg>
      </pc:sldChg>
      <pc:sldChg chg="addSp delSp modSp add del mod ord replId setBg setClrOvrMap">
        <pc:chgData name="ALFONSO CONTE" userId="S::alfon.conte@studenti.unina.it::8d7c930d-2d94-482b-b55b-f2fc0183f165" providerId="AD" clId="Web-{D245E738-883C-649A-2D46-4FB645C338FD}" dt="2022-05-28T13:26:51.578" v="538"/>
        <pc:sldMkLst>
          <pc:docMk/>
          <pc:sldMk cId="1844724503" sldId="288"/>
        </pc:sldMkLst>
        <pc:spChg chg="del mod">
          <ac:chgData name="ALFONSO CONTE" userId="S::alfon.conte@studenti.unina.it::8d7c930d-2d94-482b-b55b-f2fc0183f165" providerId="AD" clId="Web-{D245E738-883C-649A-2D46-4FB645C338FD}" dt="2022-05-28T12:58:52.320" v="103"/>
          <ac:spMkLst>
            <pc:docMk/>
            <pc:sldMk cId="1844724503" sldId="288"/>
            <ac:spMk id="2" creationId="{83D88D11-A347-0261-CBD1-B0DFA3BD0368}"/>
          </ac:spMkLst>
        </pc:spChg>
        <pc:spChg chg="mod ord">
          <ac:chgData name="ALFONSO CONTE" userId="S::alfon.conte@studenti.unina.it::8d7c930d-2d94-482b-b55b-f2fc0183f165" providerId="AD" clId="Web-{D245E738-883C-649A-2D46-4FB645C338FD}" dt="2022-05-28T13:00:43.995" v="107"/>
          <ac:spMkLst>
            <pc:docMk/>
            <pc:sldMk cId="1844724503" sldId="288"/>
            <ac:spMk id="4" creationId="{E9FDEE16-5F3A-59C2-8B12-745F3A91A722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01:23.199" v="118"/>
          <ac:spMkLst>
            <pc:docMk/>
            <pc:sldMk cId="1844724503" sldId="288"/>
            <ac:spMk id="5" creationId="{56E824A9-6086-5389-3C48-E0E5ACD9FC43}"/>
          </ac:spMkLst>
        </pc:spChg>
        <pc:spChg chg="mod ord">
          <ac:chgData name="ALFONSO CONTE" userId="S::alfon.conte@studenti.unina.it::8d7c930d-2d94-482b-b55b-f2fc0183f165" providerId="AD" clId="Web-{D245E738-883C-649A-2D46-4FB645C338FD}" dt="2022-05-28T13:00:43.995" v="107"/>
          <ac:spMkLst>
            <pc:docMk/>
            <pc:sldMk cId="1844724503" sldId="288"/>
            <ac:spMk id="7" creationId="{51A8443B-745D-294A-AA21-1F757CEF5278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2:58:01.663" v="83"/>
          <ac:spMkLst>
            <pc:docMk/>
            <pc:sldMk cId="1844724503" sldId="288"/>
            <ac:spMk id="8" creationId="{09588DA8-065E-4F6F-8EFD-43104AB2E0CF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2:58:01.663" v="83"/>
          <ac:spMkLst>
            <pc:docMk/>
            <pc:sldMk cId="1844724503" sldId="288"/>
            <ac:spMk id="10" creationId="{C4285719-470E-454C-AF62-8323075F1F5B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12:04.575" v="162" actId="20577"/>
          <ac:spMkLst>
            <pc:docMk/>
            <pc:sldMk cId="1844724503" sldId="288"/>
            <ac:spMk id="11" creationId="{37BDB253-730C-867E-FA4C-ABB7112A7CF5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2:58:01.663" v="83"/>
          <ac:spMkLst>
            <pc:docMk/>
            <pc:sldMk cId="1844724503" sldId="288"/>
            <ac:spMk id="12" creationId="{CD9FE4EF-C4D8-49A0-B2FF-81D8DB7D8A24}"/>
          </ac:spMkLst>
        </pc:spChg>
        <pc:spChg chg="add del mod">
          <ac:chgData name="ALFONSO CONTE" userId="S::alfon.conte@studenti.unina.it::8d7c930d-2d94-482b-b55b-f2fc0183f165" providerId="AD" clId="Web-{D245E738-883C-649A-2D46-4FB645C338FD}" dt="2022-05-28T13:12:02.012" v="161"/>
          <ac:spMkLst>
            <pc:docMk/>
            <pc:sldMk cId="1844724503" sldId="288"/>
            <ac:spMk id="13" creationId="{0C5A0CDD-E2D3-E687-288C-B9E4175417F7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2:58:01.663" v="83"/>
          <ac:spMkLst>
            <pc:docMk/>
            <pc:sldMk cId="1844724503" sldId="288"/>
            <ac:spMk id="14" creationId="{4300840D-0A0B-4512-BACA-B439D5B9C57C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01:37.637" v="123" actId="20577"/>
          <ac:spMkLst>
            <pc:docMk/>
            <pc:sldMk cId="1844724503" sldId="288"/>
            <ac:spMk id="15" creationId="{9CD34F5A-8AB4-2E67-B7F0-E3781CD393B7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2:58:01.663" v="83"/>
          <ac:spMkLst>
            <pc:docMk/>
            <pc:sldMk cId="1844724503" sldId="288"/>
            <ac:spMk id="16" creationId="{D2B78728-A580-49A7-84F9-6EF6F583ADE0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2:58:01.663" v="83"/>
          <ac:spMkLst>
            <pc:docMk/>
            <pc:sldMk cId="1844724503" sldId="288"/>
            <ac:spMk id="18" creationId="{38FAA1A1-D861-433F-88FA-1E9D6FD31D11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2:58:01.663" v="83"/>
          <ac:spMkLst>
            <pc:docMk/>
            <pc:sldMk cId="1844724503" sldId="288"/>
            <ac:spMk id="20" creationId="{8D71EDA1-87BF-4D5D-AB79-F346FD19278A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00:43.995" v="107"/>
          <ac:spMkLst>
            <pc:docMk/>
            <pc:sldMk cId="1844724503" sldId="288"/>
            <ac:spMk id="25" creationId="{A3363022-C969-41E9-8EB2-E4C94908C1FA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00:43.995" v="107"/>
          <ac:spMkLst>
            <pc:docMk/>
            <pc:sldMk cId="1844724503" sldId="288"/>
            <ac:spMk id="27" creationId="{8D1AD6B3-BE88-4CEB-BA17-790657CC4729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00:55.464" v="109"/>
          <ac:spMkLst>
            <pc:docMk/>
            <pc:sldMk cId="1844724503" sldId="288"/>
            <ac:spMk id="37" creationId="{9B76D444-2756-434F-AE61-96D69830C13E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00:55.464" v="109"/>
          <ac:spMkLst>
            <pc:docMk/>
            <pc:sldMk cId="1844724503" sldId="288"/>
            <ac:spMk id="39" creationId="{A27B6159-7734-4564-9E0F-C4BC43C36E52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01:23.199" v="118"/>
          <ac:spMkLst>
            <pc:docMk/>
            <pc:sldMk cId="1844724503" sldId="288"/>
            <ac:spMk id="46" creationId="{2B566528-1B12-4246-9431-5C2D7D081168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3:01:23.199" v="118"/>
          <ac:spMkLst>
            <pc:docMk/>
            <pc:sldMk cId="1844724503" sldId="288"/>
            <ac:spMk id="59" creationId="{FF9B822F-893E-44C8-963C-64F50ACECBB2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3:01:23.199" v="118"/>
          <ac:spMkLst>
            <pc:docMk/>
            <pc:sldMk cId="1844724503" sldId="288"/>
            <ac:spMk id="61" creationId="{EBF87945-A001-489F-9D9B-7D9435F0B9CA}"/>
          </ac:spMkLst>
        </pc:spChg>
        <pc:grpChg chg="add del">
          <ac:chgData name="ALFONSO CONTE" userId="S::alfon.conte@studenti.unina.it::8d7c930d-2d94-482b-b55b-f2fc0183f165" providerId="AD" clId="Web-{D245E738-883C-649A-2D46-4FB645C338FD}" dt="2022-05-28T13:00:43.995" v="107"/>
          <ac:grpSpMkLst>
            <pc:docMk/>
            <pc:sldMk cId="1844724503" sldId="288"/>
            <ac:grpSpMk id="29" creationId="{89D1390B-7E13-4B4F-9CB2-391063412E54}"/>
          </ac:grpSpMkLst>
        </pc:grpChg>
        <pc:grpChg chg="add del">
          <ac:chgData name="ALFONSO CONTE" userId="S::alfon.conte@studenti.unina.it::8d7c930d-2d94-482b-b55b-f2fc0183f165" providerId="AD" clId="Web-{D245E738-883C-649A-2D46-4FB645C338FD}" dt="2022-05-28T13:01:23.199" v="118"/>
          <ac:grpSpMkLst>
            <pc:docMk/>
            <pc:sldMk cId="1844724503" sldId="288"/>
            <ac:grpSpMk id="48" creationId="{828A5161-06F1-46CF-8AD7-844680A59E13}"/>
          </ac:grpSpMkLst>
        </pc:grpChg>
        <pc:grpChg chg="add del">
          <ac:chgData name="ALFONSO CONTE" userId="S::alfon.conte@studenti.unina.it::8d7c930d-2d94-482b-b55b-f2fc0183f165" providerId="AD" clId="Web-{D245E738-883C-649A-2D46-4FB645C338FD}" dt="2022-05-28T13:01:23.199" v="118"/>
          <ac:grpSpMkLst>
            <pc:docMk/>
            <pc:sldMk cId="1844724503" sldId="288"/>
            <ac:grpSpMk id="52" creationId="{5995D10D-E9C9-47DB-AE7E-801FEF38F5C9}"/>
          </ac:grpSpMkLst>
        </pc:grpChg>
        <pc:picChg chg="add del mod ord">
          <ac:chgData name="ALFONSO CONTE" userId="S::alfon.conte@studenti.unina.it::8d7c930d-2d94-482b-b55b-f2fc0183f165" providerId="AD" clId="Web-{D245E738-883C-649A-2D46-4FB645C338FD}" dt="2022-05-28T13:01:07.886" v="114"/>
          <ac:picMkLst>
            <pc:docMk/>
            <pc:sldMk cId="1844724503" sldId="288"/>
            <ac:picMk id="3" creationId="{C7C38BB3-203B-07DA-5A05-F596D845CF93}"/>
          </ac:picMkLst>
        </pc:picChg>
        <pc:picChg chg="del">
          <ac:chgData name="ALFONSO CONTE" userId="S::alfon.conte@studenti.unina.it::8d7c930d-2d94-482b-b55b-f2fc0183f165" providerId="AD" clId="Web-{D245E738-883C-649A-2D46-4FB645C338FD}" dt="2022-05-28T12:57:52.756" v="82"/>
          <ac:picMkLst>
            <pc:docMk/>
            <pc:sldMk cId="1844724503" sldId="288"/>
            <ac:picMk id="6" creationId="{61EC0E8F-AC69-D8ED-8FA5-6F485161BD21}"/>
          </ac:picMkLst>
        </pc:picChg>
        <pc:picChg chg="add mod ord">
          <ac:chgData name="ALFONSO CONTE" userId="S::alfon.conte@studenti.unina.it::8d7c930d-2d94-482b-b55b-f2fc0183f165" providerId="AD" clId="Web-{D245E738-883C-649A-2D46-4FB645C338FD}" dt="2022-05-28T13:01:23.199" v="118"/>
          <ac:picMkLst>
            <pc:docMk/>
            <pc:sldMk cId="1844724503" sldId="288"/>
            <ac:picMk id="9" creationId="{790E5C77-6479-57A0-ACAA-7881A36565EC}"/>
          </ac:picMkLst>
        </pc:picChg>
        <pc:cxnChg chg="add del">
          <ac:chgData name="ALFONSO CONTE" userId="S::alfon.conte@studenti.unina.it::8d7c930d-2d94-482b-b55b-f2fc0183f165" providerId="AD" clId="Web-{D245E738-883C-649A-2D46-4FB645C338FD}" dt="2022-05-28T13:00:55.464" v="109"/>
          <ac:cxnSpMkLst>
            <pc:docMk/>
            <pc:sldMk cId="1844724503" sldId="288"/>
            <ac:cxnSpMk id="41" creationId="{E2FFB46B-05BC-4950-B18A-9593FDAE6ED7}"/>
          </ac:cxnSpMkLst>
        </pc:cxnChg>
      </pc:sldChg>
      <pc:sldChg chg="new del">
        <pc:chgData name="ALFONSO CONTE" userId="S::alfon.conte@studenti.unina.it::8d7c930d-2d94-482b-b55b-f2fc0183f165" providerId="AD" clId="Web-{D245E738-883C-649A-2D46-4FB645C338FD}" dt="2022-05-28T13:03:28.109" v="140"/>
        <pc:sldMkLst>
          <pc:docMk/>
          <pc:sldMk cId="40207415" sldId="290"/>
        </pc:sldMkLst>
      </pc:sldChg>
      <pc:sldChg chg="addSp delSp modSp add del mod replId setBg addAnim">
        <pc:chgData name="ALFONSO CONTE" userId="S::alfon.conte@studenti.unina.it::8d7c930d-2d94-482b-b55b-f2fc0183f165" providerId="AD" clId="Web-{D245E738-883C-649A-2D46-4FB645C338FD}" dt="2022-05-28T14:06:44.422" v="1107"/>
        <pc:sldMkLst>
          <pc:docMk/>
          <pc:sldMk cId="3012529467" sldId="291"/>
        </pc:sldMkLst>
        <pc:spChg chg="del mod">
          <ac:chgData name="ALFONSO CONTE" userId="S::alfon.conte@studenti.unina.it::8d7c930d-2d94-482b-b55b-f2fc0183f165" providerId="AD" clId="Web-{D245E738-883C-649A-2D46-4FB645C338FD}" dt="2022-05-28T13:04:15.375" v="147"/>
          <ac:spMkLst>
            <pc:docMk/>
            <pc:sldMk cId="3012529467" sldId="291"/>
            <ac:spMk id="2" creationId="{AB0E3CE0-D8B0-FDEC-812A-EA3ED2A88D33}"/>
          </ac:spMkLst>
        </pc:spChg>
        <pc:spChg chg="add del mod">
          <ac:chgData name="ALFONSO CONTE" userId="S::alfon.conte@studenti.unina.it::8d7c930d-2d94-482b-b55b-f2fc0183f165" providerId="AD" clId="Web-{D245E738-883C-649A-2D46-4FB645C338FD}" dt="2022-05-28T13:04:17.829" v="148"/>
          <ac:spMkLst>
            <pc:docMk/>
            <pc:sldMk cId="3012529467" sldId="291"/>
            <ac:spMk id="4" creationId="{F552C344-7815-E478-1F98-F8254A2676D1}"/>
          </ac:spMkLst>
        </pc:spChg>
        <pc:spChg chg="add mod ord">
          <ac:chgData name="ALFONSO CONTE" userId="S::alfon.conte@studenti.unina.it::8d7c930d-2d94-482b-b55b-f2fc0183f165" providerId="AD" clId="Web-{D245E738-883C-649A-2D46-4FB645C338FD}" dt="2022-05-28T13:54:12.106" v="948" actId="1076"/>
          <ac:spMkLst>
            <pc:docMk/>
            <pc:sldMk cId="3012529467" sldId="291"/>
            <ac:spMk id="6" creationId="{32954728-AB47-4F88-C4DD-A3A283DD5A2A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54:15.809" v="949" actId="1076"/>
          <ac:spMkLst>
            <pc:docMk/>
            <pc:sldMk cId="3012529467" sldId="291"/>
            <ac:spMk id="8" creationId="{0235EE1D-AE6A-D4C6-8A84-ACC63B181166}"/>
          </ac:spMkLst>
        </pc:spChg>
        <pc:spChg chg="del mod">
          <ac:chgData name="ALFONSO CONTE" userId="S::alfon.conte@studenti.unina.it::8d7c930d-2d94-482b-b55b-f2fc0183f165" providerId="AD" clId="Web-{D245E738-883C-649A-2D46-4FB645C338FD}" dt="2022-05-28T13:03:53.797" v="144"/>
          <ac:spMkLst>
            <pc:docMk/>
            <pc:sldMk cId="3012529467" sldId="291"/>
            <ac:spMk id="9" creationId="{70894C6E-EC24-7BC7-2CE5-FF724E0453EC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29:16.834" v="581" actId="20577"/>
          <ac:spMkLst>
            <pc:docMk/>
            <pc:sldMk cId="3012529467" sldId="291"/>
            <ac:spMk id="10" creationId="{5EEF80A1-3E86-51D5-FD08-321B5D7380B7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55:26.796" v="957"/>
          <ac:spMkLst>
            <pc:docMk/>
            <pc:sldMk cId="3012529467" sldId="291"/>
            <ac:spMk id="11" creationId="{D7A8FCD8-0EDD-5E78-F68F-B80D44262732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3:28:21.439" v="546"/>
          <ac:spMkLst>
            <pc:docMk/>
            <pc:sldMk cId="3012529467" sldId="291"/>
            <ac:spMk id="12" creationId="{2B566528-1B12-4246-9431-5C2D7D081168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31:38.509" v="715" actId="20577"/>
          <ac:spMkLst>
            <pc:docMk/>
            <pc:sldMk cId="3012529467" sldId="291"/>
            <ac:spMk id="13" creationId="{5A753347-4B2B-0E18-E62E-ADFEC134FA8B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4:02:09.227" v="1028"/>
          <ac:spMkLst>
            <pc:docMk/>
            <pc:sldMk cId="3012529467" sldId="291"/>
            <ac:spMk id="24" creationId="{440C0FA9-ED74-F51E-7C0F-29FAD2855FDD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3:28:21.439" v="546"/>
          <ac:spMkLst>
            <pc:docMk/>
            <pc:sldMk cId="3012529467" sldId="291"/>
            <ac:spMk id="25" creationId="{FF9B822F-893E-44C8-963C-64F50ACECBB2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3:28:21.439" v="546"/>
          <ac:spMkLst>
            <pc:docMk/>
            <pc:sldMk cId="3012529467" sldId="291"/>
            <ac:spMk id="27" creationId="{EBF87945-A001-489F-9D9B-7D9435F0B9CA}"/>
          </ac:spMkLst>
        </pc:spChg>
        <pc:grpChg chg="del">
          <ac:chgData name="ALFONSO CONTE" userId="S::alfon.conte@studenti.unina.it::8d7c930d-2d94-482b-b55b-f2fc0183f165" providerId="AD" clId="Web-{D245E738-883C-649A-2D46-4FB645C338FD}" dt="2022-05-28T13:28:21.439" v="546"/>
          <ac:grpSpMkLst>
            <pc:docMk/>
            <pc:sldMk cId="3012529467" sldId="291"/>
            <ac:grpSpMk id="14" creationId="{828A5161-06F1-46CF-8AD7-844680A59E13}"/>
          </ac:grpSpMkLst>
        </pc:grpChg>
        <pc:grpChg chg="del">
          <ac:chgData name="ALFONSO CONTE" userId="S::alfon.conte@studenti.unina.it::8d7c930d-2d94-482b-b55b-f2fc0183f165" providerId="AD" clId="Web-{D245E738-883C-649A-2D46-4FB645C338FD}" dt="2022-05-28T13:28:21.439" v="546"/>
          <ac:grpSpMkLst>
            <pc:docMk/>
            <pc:sldMk cId="3012529467" sldId="291"/>
            <ac:grpSpMk id="18" creationId="{5995D10D-E9C9-47DB-AE7E-801FEF38F5C9}"/>
          </ac:grpSpMkLst>
        </pc:grpChg>
        <pc:picChg chg="del">
          <ac:chgData name="ALFONSO CONTE" userId="S::alfon.conte@studenti.unina.it::8d7c930d-2d94-482b-b55b-f2fc0183f165" providerId="AD" clId="Web-{D245E738-883C-649A-2D46-4FB645C338FD}" dt="2022-05-28T13:03:31.015" v="141"/>
          <ac:picMkLst>
            <pc:docMk/>
            <pc:sldMk cId="3012529467" sldId="291"/>
            <ac:picMk id="5" creationId="{8FB36E8E-B6A1-5E9E-E599-D02B2A3AD983}"/>
          </ac:picMkLst>
        </pc:picChg>
        <pc:picChg chg="add mod ord">
          <ac:chgData name="ALFONSO CONTE" userId="S::alfon.conte@studenti.unina.it::8d7c930d-2d94-482b-b55b-f2fc0183f165" providerId="AD" clId="Web-{D245E738-883C-649A-2D46-4FB645C338FD}" dt="2022-05-28T13:54:30.310" v="950"/>
          <ac:picMkLst>
            <pc:docMk/>
            <pc:sldMk cId="3012529467" sldId="291"/>
            <ac:picMk id="7" creationId="{14D9DC4D-E98A-5ADE-AD4E-0791A7077C2C}"/>
          </ac:picMkLst>
        </pc:picChg>
      </pc:sldChg>
      <pc:sldChg chg="delSp modSp add del ord replId">
        <pc:chgData name="ALFONSO CONTE" userId="S::alfon.conte@studenti.unina.it::8d7c930d-2d94-482b-b55b-f2fc0183f165" providerId="AD" clId="Web-{D245E738-883C-649A-2D46-4FB645C338FD}" dt="2022-05-28T13:34:26.108" v="762"/>
        <pc:sldMkLst>
          <pc:docMk/>
          <pc:sldMk cId="3394018125" sldId="292"/>
        </pc:sldMkLst>
        <pc:spChg chg="mod">
          <ac:chgData name="ALFONSO CONTE" userId="S::alfon.conte@studenti.unina.it::8d7c930d-2d94-482b-b55b-f2fc0183f165" providerId="AD" clId="Web-{D245E738-883C-649A-2D46-4FB645C338FD}" dt="2022-05-28T13:33:46.560" v="750" actId="14100"/>
          <ac:spMkLst>
            <pc:docMk/>
            <pc:sldMk cId="3394018125" sldId="292"/>
            <ac:spMk id="2" creationId="{83D88D11-A347-0261-CBD1-B0DFA3BD0368}"/>
          </ac:spMkLst>
        </pc:spChg>
        <pc:spChg chg="mod">
          <ac:chgData name="ALFONSO CONTE" userId="S::alfon.conte@studenti.unina.it::8d7c930d-2d94-482b-b55b-f2fc0183f165" providerId="AD" clId="Web-{D245E738-883C-649A-2D46-4FB645C338FD}" dt="2022-05-28T13:33:09.903" v="734" actId="1076"/>
          <ac:spMkLst>
            <pc:docMk/>
            <pc:sldMk cId="3394018125" sldId="292"/>
            <ac:spMk id="4" creationId="{E9FDEE16-5F3A-59C2-8B12-745F3A91A722}"/>
          </ac:spMkLst>
        </pc:spChg>
        <pc:spChg chg="mod">
          <ac:chgData name="ALFONSO CONTE" userId="S::alfon.conte@studenti.unina.it::8d7c930d-2d94-482b-b55b-f2fc0183f165" providerId="AD" clId="Web-{D245E738-883C-649A-2D46-4FB645C338FD}" dt="2022-05-28T13:32:32.729" v="722" actId="20577"/>
          <ac:spMkLst>
            <pc:docMk/>
            <pc:sldMk cId="3394018125" sldId="292"/>
            <ac:spMk id="7" creationId="{51A8443B-745D-294A-AA21-1F757CEF5278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3:32:35.495" v="723"/>
          <ac:spMkLst>
            <pc:docMk/>
            <pc:sldMk cId="3394018125" sldId="292"/>
            <ac:spMk id="9" creationId="{9CF3FFA0-0707-098A-3626-4E807E8645EE}"/>
          </ac:spMkLst>
        </pc:spChg>
        <pc:picChg chg="del">
          <ac:chgData name="ALFONSO CONTE" userId="S::alfon.conte@studenti.unina.it::8d7c930d-2d94-482b-b55b-f2fc0183f165" providerId="AD" clId="Web-{D245E738-883C-649A-2D46-4FB645C338FD}" dt="2022-05-28T13:32:22.401" v="717"/>
          <ac:picMkLst>
            <pc:docMk/>
            <pc:sldMk cId="3394018125" sldId="292"/>
            <ac:picMk id="6" creationId="{61EC0E8F-AC69-D8ED-8FA5-6F485161BD21}"/>
          </ac:picMkLst>
        </pc:picChg>
      </pc:sldChg>
      <pc:sldChg chg="add del replId">
        <pc:chgData name="ALFONSO CONTE" userId="S::alfon.conte@studenti.unina.it::8d7c930d-2d94-482b-b55b-f2fc0183f165" providerId="AD" clId="Web-{D245E738-883C-649A-2D46-4FB645C338FD}" dt="2022-05-28T13:32:40.354" v="725"/>
        <pc:sldMkLst>
          <pc:docMk/>
          <pc:sldMk cId="2439121865" sldId="296"/>
        </pc:sldMkLst>
      </pc:sldChg>
      <pc:sldChg chg="addSp delSp modSp add del replId">
        <pc:chgData name="ALFONSO CONTE" userId="S::alfon.conte@studenti.unina.it::8d7c930d-2d94-482b-b55b-f2fc0183f165" providerId="AD" clId="Web-{D245E738-883C-649A-2D46-4FB645C338FD}" dt="2022-05-28T13:29:26.021" v="584"/>
        <pc:sldMkLst>
          <pc:docMk/>
          <pc:sldMk cId="3136357889" sldId="296"/>
        </pc:sldMkLst>
        <pc:spChg chg="mod">
          <ac:chgData name="ALFONSO CONTE" userId="S::alfon.conte@studenti.unina.it::8d7c930d-2d94-482b-b55b-f2fc0183f165" providerId="AD" clId="Web-{D245E738-883C-649A-2D46-4FB645C338FD}" dt="2022-05-28T13:26:30.858" v="535" actId="1076"/>
          <ac:spMkLst>
            <pc:docMk/>
            <pc:sldMk cId="3136357889" sldId="296"/>
            <ac:spMk id="2" creationId="{0A6BCF94-F108-4D92-8C4F-CD9273947A31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23:53.620" v="483"/>
          <ac:spMkLst>
            <pc:docMk/>
            <pc:sldMk cId="3136357889" sldId="296"/>
            <ac:spMk id="3" creationId="{573A1508-129D-D310-829C-636CEE069FBC}"/>
          </ac:spMkLst>
        </pc:spChg>
        <pc:spChg chg="mod">
          <ac:chgData name="ALFONSO CONTE" userId="S::alfon.conte@studenti.unina.it::8d7c930d-2d94-482b-b55b-f2fc0183f165" providerId="AD" clId="Web-{D245E738-883C-649A-2D46-4FB645C338FD}" dt="2022-05-28T13:24:47.137" v="518" actId="20577"/>
          <ac:spMkLst>
            <pc:docMk/>
            <pc:sldMk cId="3136357889" sldId="296"/>
            <ac:spMk id="5" creationId="{82AE8F59-0029-A244-B7FB-7315FDB8843B}"/>
          </ac:spMkLst>
        </pc:spChg>
        <pc:spChg chg="mod">
          <ac:chgData name="ALFONSO CONTE" userId="S::alfon.conte@studenti.unina.it::8d7c930d-2d94-482b-b55b-f2fc0183f165" providerId="AD" clId="Web-{D245E738-883C-649A-2D46-4FB645C338FD}" dt="2022-05-28T13:24:59.278" v="521" actId="20577"/>
          <ac:spMkLst>
            <pc:docMk/>
            <pc:sldMk cId="3136357889" sldId="296"/>
            <ac:spMk id="6" creationId="{54EB2213-BE15-96EE-3974-DB51C835429E}"/>
          </ac:spMkLst>
        </pc:spChg>
        <pc:spChg chg="add del mod">
          <ac:chgData name="ALFONSO CONTE" userId="S::alfon.conte@studenti.unina.it::8d7c930d-2d94-482b-b55b-f2fc0183f165" providerId="AD" clId="Web-{D245E738-883C-649A-2D46-4FB645C338FD}" dt="2022-05-28T13:23:51.839" v="482"/>
          <ac:spMkLst>
            <pc:docMk/>
            <pc:sldMk cId="3136357889" sldId="296"/>
            <ac:spMk id="7" creationId="{487E647E-AA3C-F298-DC2B-3FABA8286902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26:26.577" v="534" actId="1076"/>
          <ac:spMkLst>
            <pc:docMk/>
            <pc:sldMk cId="3136357889" sldId="296"/>
            <ac:spMk id="8" creationId="{E4FCC104-F0D9-CF85-56B4-5032CFAC3789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26:36.890" v="537" actId="20577"/>
          <ac:spMkLst>
            <pc:docMk/>
            <pc:sldMk cId="3136357889" sldId="296"/>
            <ac:spMk id="10" creationId="{91C988EE-9E51-56E1-6571-9C4AEBE9764B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3:26:19.124" v="532"/>
          <ac:spMkLst>
            <pc:docMk/>
            <pc:sldMk cId="3136357889" sldId="296"/>
            <ac:spMk id="12" creationId="{EE3D0905-FAB6-C477-863D-19A0D7CD211E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3:26:20.108" v="533"/>
          <ac:spMkLst>
            <pc:docMk/>
            <pc:sldMk cId="3136357889" sldId="296"/>
            <ac:spMk id="13" creationId="{44C7A5F2-ED9D-DBB8-5706-E20FB534872D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3:27:14.578" v="539"/>
          <ac:spMkLst>
            <pc:docMk/>
            <pc:sldMk cId="3136357889" sldId="296"/>
            <ac:spMk id="14" creationId="{014BC0AD-3A77-BD2F-11A4-AD73627886BE}"/>
          </ac:spMkLst>
        </pc:spChg>
        <pc:picChg chg="del">
          <ac:chgData name="ALFONSO CONTE" userId="S::alfon.conte@studenti.unina.it::8d7c930d-2d94-482b-b55b-f2fc0183f165" providerId="AD" clId="Web-{D245E738-883C-649A-2D46-4FB645C338FD}" dt="2022-05-28T13:24:43.981" v="516"/>
          <ac:picMkLst>
            <pc:docMk/>
            <pc:sldMk cId="3136357889" sldId="296"/>
            <ac:picMk id="4" creationId="{1DB6D3A0-BFE5-7EED-C015-19F5C12FD2E2}"/>
          </ac:picMkLst>
        </pc:picChg>
        <pc:picChg chg="add mod">
          <ac:chgData name="ALFONSO CONTE" userId="S::alfon.conte@studenti.unina.it::8d7c930d-2d94-482b-b55b-f2fc0183f165" providerId="AD" clId="Web-{D245E738-883C-649A-2D46-4FB645C338FD}" dt="2022-05-28T13:24:56.606" v="520" actId="1076"/>
          <ac:picMkLst>
            <pc:docMk/>
            <pc:sldMk cId="3136357889" sldId="296"/>
            <ac:picMk id="9" creationId="{F249FBAB-4DD7-E05C-4300-A0D2BBB5C73A}"/>
          </ac:picMkLst>
        </pc:picChg>
      </pc:sldChg>
      <pc:sldChg chg="addSp delSp modSp add del replId">
        <pc:chgData name="ALFONSO CONTE" userId="S::alfon.conte@studenti.unina.it::8d7c930d-2d94-482b-b55b-f2fc0183f165" providerId="AD" clId="Web-{D245E738-883C-649A-2D46-4FB645C338FD}" dt="2022-05-28T13:36:01.454" v="806"/>
        <pc:sldMkLst>
          <pc:docMk/>
          <pc:sldMk cId="3317822715" sldId="296"/>
        </pc:sldMkLst>
        <pc:spChg chg="add mod">
          <ac:chgData name="ALFONSO CONTE" userId="S::alfon.conte@studenti.unina.it::8d7c930d-2d94-482b-b55b-f2fc0183f165" providerId="AD" clId="Web-{D245E738-883C-649A-2D46-4FB645C338FD}" dt="2022-05-28T13:35:32.984" v="800" actId="20577"/>
          <ac:spMkLst>
            <pc:docMk/>
            <pc:sldMk cId="3317822715" sldId="296"/>
            <ac:spMk id="2" creationId="{5941D132-5C59-70B5-6ED0-21B1F7E1F2B0}"/>
          </ac:spMkLst>
        </pc:spChg>
        <pc:spChg chg="mod">
          <ac:chgData name="ALFONSO CONTE" userId="S::alfon.conte@studenti.unina.it::8d7c930d-2d94-482b-b55b-f2fc0183f165" providerId="AD" clId="Web-{D245E738-883C-649A-2D46-4FB645C338FD}" dt="2022-05-28T13:34:41.124" v="776" actId="20577"/>
          <ac:spMkLst>
            <pc:docMk/>
            <pc:sldMk cId="3317822715" sldId="296"/>
            <ac:spMk id="6" creationId="{32954728-AB47-4F88-C4DD-A3A283DD5A2A}"/>
          </ac:spMkLst>
        </pc:spChg>
        <pc:spChg chg="mod">
          <ac:chgData name="ALFONSO CONTE" userId="S::alfon.conte@studenti.unina.it::8d7c930d-2d94-482b-b55b-f2fc0183f165" providerId="AD" clId="Web-{D245E738-883C-649A-2D46-4FB645C338FD}" dt="2022-05-28T13:34:49.327" v="778" actId="1076"/>
          <ac:spMkLst>
            <pc:docMk/>
            <pc:sldMk cId="3317822715" sldId="296"/>
            <ac:spMk id="8" creationId="{0235EE1D-AE6A-D4C6-8A84-ACC63B181166}"/>
          </ac:spMkLst>
        </pc:spChg>
        <pc:spChg chg="mod">
          <ac:chgData name="ALFONSO CONTE" userId="S::alfon.conte@studenti.unina.it::8d7c930d-2d94-482b-b55b-f2fc0183f165" providerId="AD" clId="Web-{D245E738-883C-649A-2D46-4FB645C338FD}" dt="2022-05-28T13:34:04.154" v="754" actId="20577"/>
          <ac:spMkLst>
            <pc:docMk/>
            <pc:sldMk cId="3317822715" sldId="296"/>
            <ac:spMk id="11" creationId="{D7A8FCD8-0EDD-5E78-F68F-B80D44262732}"/>
          </ac:spMkLst>
        </pc:spChg>
        <pc:picChg chg="del">
          <ac:chgData name="ALFONSO CONTE" userId="S::alfon.conte@studenti.unina.it::8d7c930d-2d94-482b-b55b-f2fc0183f165" providerId="AD" clId="Web-{D245E738-883C-649A-2D46-4FB645C338FD}" dt="2022-05-28T13:34:01.295" v="752"/>
          <ac:picMkLst>
            <pc:docMk/>
            <pc:sldMk cId="3317822715" sldId="296"/>
            <ac:picMk id="7" creationId="{14D9DC4D-E98A-5ADE-AD4E-0791A7077C2C}"/>
          </ac:picMkLst>
        </pc:picChg>
      </pc:sldChg>
      <pc:sldChg chg="addSp delSp modSp add del replId">
        <pc:chgData name="ALFONSO CONTE" userId="S::alfon.conte@studenti.unina.it::8d7c930d-2d94-482b-b55b-f2fc0183f165" providerId="AD" clId="Web-{D245E738-883C-649A-2D46-4FB645C338FD}" dt="2022-05-28T13:58:31.972" v="1008"/>
        <pc:sldMkLst>
          <pc:docMk/>
          <pc:sldMk cId="2513696828" sldId="297"/>
        </pc:sldMkLst>
        <pc:spChg chg="mod">
          <ac:chgData name="ALFONSO CONTE" userId="S::alfon.conte@studenti.unina.it::8d7c930d-2d94-482b-b55b-f2fc0183f165" providerId="AD" clId="Web-{D245E738-883C-649A-2D46-4FB645C338FD}" dt="2022-05-28T13:35:23.078" v="796" actId="20577"/>
          <ac:spMkLst>
            <pc:docMk/>
            <pc:sldMk cId="2513696828" sldId="297"/>
            <ac:spMk id="2" creationId="{0A6BCF94-F108-4D92-8C4F-CD9273947A31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42:51.308" v="832" actId="20577"/>
          <ac:spMkLst>
            <pc:docMk/>
            <pc:sldMk cId="2513696828" sldId="297"/>
            <ac:spMk id="6" creationId="{6C91E221-EEB6-CEF2-B757-0F17F21DC948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44:35.982" v="857" actId="1076"/>
          <ac:spMkLst>
            <pc:docMk/>
            <pc:sldMk cId="2513696828" sldId="297"/>
            <ac:spMk id="8" creationId="{B995040F-3C30-3DE2-D98B-BFDF0A249A13}"/>
          </ac:spMkLst>
        </pc:spChg>
        <pc:spChg chg="mod">
          <ac:chgData name="ALFONSO CONTE" userId="S::alfon.conte@studenti.unina.it::8d7c930d-2d94-482b-b55b-f2fc0183f165" providerId="AD" clId="Web-{D245E738-883C-649A-2D46-4FB645C338FD}" dt="2022-05-28T13:35:50.141" v="805" actId="20577"/>
          <ac:spMkLst>
            <pc:docMk/>
            <pc:sldMk cId="2513696828" sldId="297"/>
            <ac:spMk id="13" creationId="{9E919846-BC4B-4ACE-EC4D-2A3F0F9035E3}"/>
          </ac:spMkLst>
        </pc:spChg>
        <pc:picChg chg="add mod">
          <ac:chgData name="ALFONSO CONTE" userId="S::alfon.conte@studenti.unina.it::8d7c930d-2d94-482b-b55b-f2fc0183f165" providerId="AD" clId="Web-{D245E738-883C-649A-2D46-4FB645C338FD}" dt="2022-05-28T13:43:43.309" v="845" actId="1076"/>
          <ac:picMkLst>
            <pc:docMk/>
            <pc:sldMk cId="2513696828" sldId="297"/>
            <ac:picMk id="3" creationId="{300718D2-DAFF-8E44-D1B2-B0A54D0B5F5D}"/>
          </ac:picMkLst>
        </pc:picChg>
        <pc:picChg chg="add mod">
          <ac:chgData name="ALFONSO CONTE" userId="S::alfon.conte@studenti.unina.it::8d7c930d-2d94-482b-b55b-f2fc0183f165" providerId="AD" clId="Web-{D245E738-883C-649A-2D46-4FB645C338FD}" dt="2022-05-28T13:48:37.441" v="869" actId="1076"/>
          <ac:picMkLst>
            <pc:docMk/>
            <pc:sldMk cId="2513696828" sldId="297"/>
            <ac:picMk id="4" creationId="{9A52123C-ECFC-378E-CFE7-7F579A80ACD1}"/>
          </ac:picMkLst>
        </pc:picChg>
        <pc:picChg chg="del">
          <ac:chgData name="ALFONSO CONTE" userId="S::alfon.conte@studenti.unina.it::8d7c930d-2d94-482b-b55b-f2fc0183f165" providerId="AD" clId="Web-{D245E738-883C-649A-2D46-4FB645C338FD}" dt="2022-05-28T13:35:08.077" v="780"/>
          <ac:picMkLst>
            <pc:docMk/>
            <pc:sldMk cId="2513696828" sldId="297"/>
            <ac:picMk id="5" creationId="{3058CE7C-9EE4-67DB-B8E9-101829E79881}"/>
          </ac:picMkLst>
        </pc:picChg>
        <pc:picChg chg="add mod">
          <ac:chgData name="ALFONSO CONTE" userId="S::alfon.conte@studenti.unina.it::8d7c930d-2d94-482b-b55b-f2fc0183f165" providerId="AD" clId="Web-{D245E738-883C-649A-2D46-4FB645C338FD}" dt="2022-05-28T13:43:38.981" v="844" actId="1076"/>
          <ac:picMkLst>
            <pc:docMk/>
            <pc:sldMk cId="2513696828" sldId="297"/>
            <ac:picMk id="7" creationId="{215EAB38-9E7B-635F-2611-EBB225A22E26}"/>
          </ac:picMkLst>
        </pc:picChg>
      </pc:sldChg>
      <pc:sldChg chg="addSp delSp modSp del mod ord setBg">
        <pc:chgData name="ALFONSO CONTE" userId="S::alfon.conte@studenti.unina.it::8d7c930d-2d94-482b-b55b-f2fc0183f165" providerId="AD" clId="Web-{D245E738-883C-649A-2D46-4FB645C338FD}" dt="2022-05-28T13:49:04.864" v="871"/>
        <pc:sldMkLst>
          <pc:docMk/>
          <pc:sldMk cId="629991193" sldId="301"/>
        </pc:sldMkLst>
        <pc:spChg chg="add del mod">
          <ac:chgData name="ALFONSO CONTE" userId="S::alfon.conte@studenti.unina.it::8d7c930d-2d94-482b-b55b-f2fc0183f165" providerId="AD" clId="Web-{D245E738-883C-649A-2D46-4FB645C338FD}" dt="2022-05-28T13:47:59.956" v="865"/>
          <ac:spMkLst>
            <pc:docMk/>
            <pc:sldMk cId="629991193" sldId="301"/>
            <ac:spMk id="6" creationId="{EA7D9B79-66BF-74C3-CA66-E946E023EA08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48:22.285" v="867"/>
          <ac:spMkLst>
            <pc:docMk/>
            <pc:sldMk cId="629991193" sldId="301"/>
            <ac:spMk id="8" creationId="{8768A67E-EF19-8D11-E917-C6F480125F8F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3:48:22.285" v="867"/>
          <ac:spMkLst>
            <pc:docMk/>
            <pc:sldMk cId="629991193" sldId="301"/>
            <ac:spMk id="13" creationId="{665DBBEF-238B-476B-96AB-8AAC3224ECEA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3:48:22.285" v="867"/>
          <ac:spMkLst>
            <pc:docMk/>
            <pc:sldMk cId="629991193" sldId="301"/>
            <ac:spMk id="15" creationId="{3FCFB1DE-0B7E-48CC-BA90-B2AB0889F9D6}"/>
          </ac:spMkLst>
        </pc:spChg>
        <pc:picChg chg="add mod ord">
          <ac:chgData name="ALFONSO CONTE" userId="S::alfon.conte@studenti.unina.it::8d7c930d-2d94-482b-b55b-f2fc0183f165" providerId="AD" clId="Web-{D245E738-883C-649A-2D46-4FB645C338FD}" dt="2022-05-28T13:48:51.989" v="870" actId="1076"/>
          <ac:picMkLst>
            <pc:docMk/>
            <pc:sldMk cId="629991193" sldId="301"/>
            <ac:picMk id="5" creationId="{C0C666D5-5FFB-6935-69E2-81910FFB9A2C}"/>
          </ac:picMkLst>
        </pc:picChg>
      </pc:sldChg>
      <pc:sldChg chg="new">
        <pc:chgData name="ALFONSO CONTE" userId="S::alfon.conte@studenti.unina.it::8d7c930d-2d94-482b-b55b-f2fc0183f165" providerId="AD" clId="Web-{D245E738-883C-649A-2D46-4FB645C338FD}" dt="2022-05-28T13:49:32.208" v="872"/>
        <pc:sldMkLst>
          <pc:docMk/>
          <pc:sldMk cId="3314866826" sldId="303"/>
        </pc:sldMkLst>
      </pc:sldChg>
      <pc:sldChg chg="addSp delSp modSp new del mod setBg setClrOvrMap">
        <pc:chgData name="ALFONSO CONTE" userId="S::alfon.conte@studenti.unina.it::8d7c930d-2d94-482b-b55b-f2fc0183f165" providerId="AD" clId="Web-{D245E738-883C-649A-2D46-4FB645C338FD}" dt="2022-05-28T13:55:34.952" v="958"/>
        <pc:sldMkLst>
          <pc:docMk/>
          <pc:sldMk cId="3808523462" sldId="303"/>
        </pc:sldMkLst>
        <pc:spChg chg="mod">
          <ac:chgData name="ALFONSO CONTE" userId="S::alfon.conte@studenti.unina.it::8d7c930d-2d94-482b-b55b-f2fc0183f165" providerId="AD" clId="Web-{D245E738-883C-649A-2D46-4FB645C338FD}" dt="2022-05-28T13:53:23.433" v="922" actId="20577"/>
          <ac:spMkLst>
            <pc:docMk/>
            <pc:sldMk cId="3808523462" sldId="303"/>
            <ac:spMk id="2" creationId="{BA2E7FE7-E4EB-75BE-C69D-B0D664D63517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3:50:23.116" v="880"/>
          <ac:spMkLst>
            <pc:docMk/>
            <pc:sldMk cId="3808523462" sldId="303"/>
            <ac:spMk id="3" creationId="{F030FB72-F9EC-CF85-82B8-6FCD2D26E85D}"/>
          </ac:spMkLst>
        </pc:spChg>
        <pc:spChg chg="add del mod">
          <ac:chgData name="ALFONSO CONTE" userId="S::alfon.conte@studenti.unina.it::8d7c930d-2d94-482b-b55b-f2fc0183f165" providerId="AD" clId="Web-{D245E738-883C-649A-2D46-4FB645C338FD}" dt="2022-05-28T13:51:03.008" v="891"/>
          <ac:spMkLst>
            <pc:docMk/>
            <pc:sldMk cId="3808523462" sldId="303"/>
            <ac:spMk id="4" creationId="{FB7AC0E5-39D4-2F67-A04D-38F840B551D0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0:25.835" v="881"/>
          <ac:spMkLst>
            <pc:docMk/>
            <pc:sldMk cId="3808523462" sldId="303"/>
            <ac:spMk id="5" creationId="{413E429A-5EDE-CAB7-D7C2-283CFBD53D8A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53:12.933" v="920" actId="20577"/>
          <ac:spMkLst>
            <pc:docMk/>
            <pc:sldMk cId="3808523462" sldId="303"/>
            <ac:spMk id="7" creationId="{D640BCBC-4359-ECDA-E16E-79A932DF142F}"/>
          </ac:spMkLst>
        </pc:spChg>
        <pc:spChg chg="add del mod">
          <ac:chgData name="ALFONSO CONTE" userId="S::alfon.conte@studenti.unina.it::8d7c930d-2d94-482b-b55b-f2fc0183f165" providerId="AD" clId="Web-{D245E738-883C-649A-2D46-4FB645C338FD}" dt="2022-05-28T13:52:18.244" v="904"/>
          <ac:spMkLst>
            <pc:docMk/>
            <pc:sldMk cId="3808523462" sldId="303"/>
            <ac:spMk id="9" creationId="{47EF9C19-B753-8DA6-90B7-00EF0FB84AE3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3:53:49.809" v="940" actId="20577"/>
          <ac:spMkLst>
            <pc:docMk/>
            <pc:sldMk cId="3808523462" sldId="303"/>
            <ac:spMk id="11" creationId="{8ED2E1BB-08CA-3026-54E1-BB18D6618F46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2:27.135" v="905"/>
          <ac:spMkLst>
            <pc:docMk/>
            <pc:sldMk cId="3808523462" sldId="303"/>
            <ac:spMk id="12" creationId="{8537B233-9CDD-4A90-AABB-A8963DEE4FBC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3:08.495" v="918"/>
          <ac:spMkLst>
            <pc:docMk/>
            <pc:sldMk cId="3808523462" sldId="303"/>
            <ac:spMk id="19" creationId="{1825AC39-5F85-4CAA-8A81-A1287086B2B6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3:08.495" v="918"/>
          <ac:spMkLst>
            <pc:docMk/>
            <pc:sldMk cId="3808523462" sldId="303"/>
            <ac:spMk id="21" creationId="{95DA4D23-37FC-4B90-8188-F0377C5FF44B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3:08.495" v="918"/>
          <ac:spMkLst>
            <pc:docMk/>
            <pc:sldMk cId="3808523462" sldId="303"/>
            <ac:spMk id="23" creationId="{A7A4B465-FBCC-4CD4-89A1-82992A7B47FF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3:08.495" v="918"/>
          <ac:spMkLst>
            <pc:docMk/>
            <pc:sldMk cId="3808523462" sldId="303"/>
            <ac:spMk id="25" creationId="{909E572F-9CDC-4214-9D42-FF0017649590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3:53:08.495" v="918"/>
          <ac:spMkLst>
            <pc:docMk/>
            <pc:sldMk cId="3808523462" sldId="303"/>
            <ac:spMk id="30" creationId="{2B97F24A-32CE-4C1C-A50D-3016B394DCFB}"/>
          </ac:spMkLst>
        </pc:spChg>
        <pc:spChg chg="add">
          <ac:chgData name="ALFONSO CONTE" userId="S::alfon.conte@studenti.unina.it::8d7c930d-2d94-482b-b55b-f2fc0183f165" providerId="AD" clId="Web-{D245E738-883C-649A-2D46-4FB645C338FD}" dt="2022-05-28T13:53:08.495" v="918"/>
          <ac:spMkLst>
            <pc:docMk/>
            <pc:sldMk cId="3808523462" sldId="303"/>
            <ac:spMk id="32" creationId="{CD8B4F24-440B-49E9-B85D-733523DC064B}"/>
          </ac:spMkLst>
        </pc:spChg>
        <pc:picChg chg="add mod">
          <ac:chgData name="ALFONSO CONTE" userId="S::alfon.conte@studenti.unina.it::8d7c930d-2d94-482b-b55b-f2fc0183f165" providerId="AD" clId="Web-{D245E738-883C-649A-2D46-4FB645C338FD}" dt="2022-05-28T13:53:08.495" v="918"/>
          <ac:picMkLst>
            <pc:docMk/>
            <pc:sldMk cId="3808523462" sldId="303"/>
            <ac:picMk id="8" creationId="{18A44A71-8446-8FF6-815B-0D17BD64C4EF}"/>
          </ac:picMkLst>
        </pc:picChg>
        <pc:cxnChg chg="add del">
          <ac:chgData name="ALFONSO CONTE" userId="S::alfon.conte@studenti.unina.it::8d7c930d-2d94-482b-b55b-f2fc0183f165" providerId="AD" clId="Web-{D245E738-883C-649A-2D46-4FB645C338FD}" dt="2022-05-28T13:52:27.135" v="905"/>
          <ac:cxnSpMkLst>
            <pc:docMk/>
            <pc:sldMk cId="3808523462" sldId="303"/>
            <ac:cxnSpMk id="14" creationId="{040575EE-C594-4566-BC00-663004E52AB5}"/>
          </ac:cxnSpMkLst>
        </pc:cxnChg>
      </pc:sldChg>
      <pc:sldChg chg="addSp delSp modSp new del mod setBg">
        <pc:chgData name="ALFONSO CONTE" userId="S::alfon.conte@studenti.unina.it::8d7c930d-2d94-482b-b55b-f2fc0183f165" providerId="AD" clId="Web-{D245E738-883C-649A-2D46-4FB645C338FD}" dt="2022-05-28T13:57:19.470" v="977"/>
        <pc:sldMkLst>
          <pc:docMk/>
          <pc:sldMk cId="2702159192" sldId="305"/>
        </pc:sldMkLst>
        <pc:spChg chg="del">
          <ac:chgData name="ALFONSO CONTE" userId="S::alfon.conte@studenti.unina.it::8d7c930d-2d94-482b-b55b-f2fc0183f165" providerId="AD" clId="Web-{D245E738-883C-649A-2D46-4FB645C338FD}" dt="2022-05-28T13:55:59.609" v="961"/>
          <ac:spMkLst>
            <pc:docMk/>
            <pc:sldMk cId="2702159192" sldId="305"/>
            <ac:spMk id="2" creationId="{9D5AF7A7-5ED4-40E6-B70D-22BE04E17930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3:55:57.781" v="960"/>
          <ac:spMkLst>
            <pc:docMk/>
            <pc:sldMk cId="2702159192" sldId="305"/>
            <ac:spMk id="3" creationId="{6C6498FF-3440-9103-7EA5-326FEE1ED338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6:36.016" v="968"/>
          <ac:spMkLst>
            <pc:docMk/>
            <pc:sldMk cId="2702159192" sldId="305"/>
            <ac:spMk id="14" creationId="{BFDC535F-AC0A-417D-96AB-6706BECACD95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6:36.016" v="968"/>
          <ac:spMkLst>
            <pc:docMk/>
            <pc:sldMk cId="2702159192" sldId="305"/>
            <ac:spMk id="16" creationId="{97AAAF8E-31DB-4148-8FCA-4D8233D691C6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6:36.016" v="968"/>
          <ac:spMkLst>
            <pc:docMk/>
            <pc:sldMk cId="2702159192" sldId="305"/>
            <ac:spMk id="18" creationId="{AA274328-4774-4DF9-BA53-452565122FBB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6:36.016" v="968"/>
          <ac:spMkLst>
            <pc:docMk/>
            <pc:sldMk cId="2702159192" sldId="305"/>
            <ac:spMk id="20" creationId="{01C7B46D-2FEF-4FAA-915B-8B21A66BB647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6:40.235" v="970"/>
          <ac:spMkLst>
            <pc:docMk/>
            <pc:sldMk cId="2702159192" sldId="305"/>
            <ac:spMk id="22" creationId="{9527FCEA-6143-4C5E-8C45-8AC9237ADE89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6:40.235" v="970"/>
          <ac:spMkLst>
            <pc:docMk/>
            <pc:sldMk cId="2702159192" sldId="305"/>
            <ac:spMk id="23" creationId="{1A9F23AD-7A55-49F3-A3EC-743F47F36B0E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6:40.235" v="970"/>
          <ac:spMkLst>
            <pc:docMk/>
            <pc:sldMk cId="2702159192" sldId="305"/>
            <ac:spMk id="24" creationId="{D7D9F91F-72C9-4DB9-ABD0-A8180D8262D5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6:40.235" v="970"/>
          <ac:spMkLst>
            <pc:docMk/>
            <pc:sldMk cId="2702159192" sldId="305"/>
            <ac:spMk id="25" creationId="{BE016956-CE9F-4946-8834-A8BC3529D0F6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6:51.532" v="972"/>
          <ac:spMkLst>
            <pc:docMk/>
            <pc:sldMk cId="2702159192" sldId="305"/>
            <ac:spMk id="27" creationId="{799448F2-0E5B-42DA-B2D1-11A14E947BD4}"/>
          </ac:spMkLst>
        </pc:spChg>
        <pc:spChg chg="add del">
          <ac:chgData name="ALFONSO CONTE" userId="S::alfon.conte@studenti.unina.it::8d7c930d-2d94-482b-b55b-f2fc0183f165" providerId="AD" clId="Web-{D245E738-883C-649A-2D46-4FB645C338FD}" dt="2022-05-28T13:56:51.532" v="972"/>
          <ac:spMkLst>
            <pc:docMk/>
            <pc:sldMk cId="2702159192" sldId="305"/>
            <ac:spMk id="28" creationId="{4E8A7552-20E1-4F34-ADAB-C1DB6634D47E}"/>
          </ac:spMkLst>
        </pc:spChg>
        <pc:picChg chg="add mod ord">
          <ac:chgData name="ALFONSO CONTE" userId="S::alfon.conte@studenti.unina.it::8d7c930d-2d94-482b-b55b-f2fc0183f165" providerId="AD" clId="Web-{D245E738-883C-649A-2D46-4FB645C338FD}" dt="2022-05-28T13:56:55.923" v="974" actId="1076"/>
          <ac:picMkLst>
            <pc:docMk/>
            <pc:sldMk cId="2702159192" sldId="305"/>
            <ac:picMk id="5" creationId="{6AB1AEAC-80C9-A5BF-F0E0-27837CCB326B}"/>
          </ac:picMkLst>
        </pc:picChg>
        <pc:picChg chg="add mod ord">
          <ac:chgData name="ALFONSO CONTE" userId="S::alfon.conte@studenti.unina.it::8d7c930d-2d94-482b-b55b-f2fc0183f165" providerId="AD" clId="Web-{D245E738-883C-649A-2D46-4FB645C338FD}" dt="2022-05-28T13:56:58.220" v="975" actId="1076"/>
          <ac:picMkLst>
            <pc:docMk/>
            <pc:sldMk cId="2702159192" sldId="305"/>
            <ac:picMk id="7" creationId="{148D3A7F-F87B-45E1-A129-2333831F043A}"/>
          </ac:picMkLst>
        </pc:picChg>
        <pc:picChg chg="add del mod">
          <ac:chgData name="ALFONSO CONTE" userId="S::alfon.conte@studenti.unina.it::8d7c930d-2d94-482b-b55b-f2fc0183f165" providerId="AD" clId="Web-{D245E738-883C-649A-2D46-4FB645C338FD}" dt="2022-05-28T13:56:52.485" v="973"/>
          <ac:picMkLst>
            <pc:docMk/>
            <pc:sldMk cId="2702159192" sldId="305"/>
            <ac:picMk id="9" creationId="{C0A46505-A538-126D-C165-1C0254C0D9BE}"/>
          </ac:picMkLst>
        </pc:picChg>
      </pc:sldChg>
      <pc:sldChg chg="addSp delSp modSp add replId">
        <pc:chgData name="ALFONSO CONTE" userId="S::alfon.conte@studenti.unina.it::8d7c930d-2d94-482b-b55b-f2fc0183f165" providerId="AD" clId="Web-{D245E738-883C-649A-2D46-4FB645C338FD}" dt="2022-05-28T14:01:35.039" v="1027" actId="1076"/>
        <pc:sldMkLst>
          <pc:docMk/>
          <pc:sldMk cId="4063153347" sldId="306"/>
        </pc:sldMkLst>
        <pc:spChg chg="add mod">
          <ac:chgData name="ALFONSO CONTE" userId="S::alfon.conte@studenti.unina.it::8d7c930d-2d94-482b-b55b-f2fc0183f165" providerId="AD" clId="Web-{D245E738-883C-649A-2D46-4FB645C338FD}" dt="2022-05-28T14:00:30.381" v="1017" actId="1076"/>
          <ac:spMkLst>
            <pc:docMk/>
            <pc:sldMk cId="4063153347" sldId="306"/>
            <ac:spMk id="6" creationId="{2BE43867-76B4-6588-7B55-F959A40CAD54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3:57:59.127" v="1000"/>
          <ac:spMkLst>
            <pc:docMk/>
            <pc:sldMk cId="4063153347" sldId="306"/>
            <ac:spMk id="11" creationId="{0A4DFAF6-6F29-1D5E-2A06-CB96CB13DF92}"/>
          </ac:spMkLst>
        </pc:spChg>
        <pc:spChg chg="mod">
          <ac:chgData name="ALFONSO CONTE" userId="S::alfon.conte@studenti.unina.it::8d7c930d-2d94-482b-b55b-f2fc0183f165" providerId="AD" clId="Web-{D245E738-883C-649A-2D46-4FB645C338FD}" dt="2022-05-28T14:01:28.992" v="1025" actId="20577"/>
          <ac:spMkLst>
            <pc:docMk/>
            <pc:sldMk cId="4063153347" sldId="306"/>
            <ac:spMk id="12" creationId="{F8FA7DFD-E4F0-EC5C-698E-28A670D86BF7}"/>
          </ac:spMkLst>
        </pc:spChg>
        <pc:spChg chg="mod">
          <ac:chgData name="ALFONSO CONTE" userId="S::alfon.conte@studenti.unina.it::8d7c930d-2d94-482b-b55b-f2fc0183f165" providerId="AD" clId="Web-{D245E738-883C-649A-2D46-4FB645C338FD}" dt="2022-05-28T13:57:43.565" v="996" actId="20577"/>
          <ac:spMkLst>
            <pc:docMk/>
            <pc:sldMk cId="4063153347" sldId="306"/>
            <ac:spMk id="19" creationId="{0883D92A-CA7F-E01B-EC3F-A02045CA74DE}"/>
          </ac:spMkLst>
        </pc:spChg>
        <pc:picChg chg="add mod">
          <ac:chgData name="ALFONSO CONTE" userId="S::alfon.conte@studenti.unina.it::8d7c930d-2d94-482b-b55b-f2fc0183f165" providerId="AD" clId="Web-{D245E738-883C-649A-2D46-4FB645C338FD}" dt="2022-05-28T14:01:33.070" v="1026" actId="1076"/>
          <ac:picMkLst>
            <pc:docMk/>
            <pc:sldMk cId="4063153347" sldId="306"/>
            <ac:picMk id="2" creationId="{3DFF37D9-8B9C-116E-5FDB-0F7C99A9BD0A}"/>
          </ac:picMkLst>
        </pc:picChg>
        <pc:picChg chg="add mod">
          <ac:chgData name="ALFONSO CONTE" userId="S::alfon.conte@studenti.unina.it::8d7c930d-2d94-482b-b55b-f2fc0183f165" providerId="AD" clId="Web-{D245E738-883C-649A-2D46-4FB645C338FD}" dt="2022-05-28T14:01:35.039" v="1027" actId="1076"/>
          <ac:picMkLst>
            <pc:docMk/>
            <pc:sldMk cId="4063153347" sldId="306"/>
            <ac:picMk id="3" creationId="{BA3C16EF-649C-08B8-482C-95F4B1998790}"/>
          </ac:picMkLst>
        </pc:picChg>
        <pc:picChg chg="add del">
          <ac:chgData name="ALFONSO CONTE" userId="S::alfon.conte@studenti.unina.it::8d7c930d-2d94-482b-b55b-f2fc0183f165" providerId="AD" clId="Web-{D245E738-883C-649A-2D46-4FB645C338FD}" dt="2022-05-28T13:58:08.268" v="1003"/>
          <ac:picMkLst>
            <pc:docMk/>
            <pc:sldMk cId="4063153347" sldId="306"/>
            <ac:picMk id="4" creationId="{1D3FAADB-CB82-8634-B53C-65AFA32B2EF9}"/>
          </ac:picMkLst>
        </pc:picChg>
        <pc:picChg chg="add mod">
          <ac:chgData name="ALFONSO CONTE" userId="S::alfon.conte@studenti.unina.it::8d7c930d-2d94-482b-b55b-f2fc0183f165" providerId="AD" clId="Web-{D245E738-883C-649A-2D46-4FB645C338FD}" dt="2022-05-28T14:00:14.803" v="1015" actId="1076"/>
          <ac:picMkLst>
            <pc:docMk/>
            <pc:sldMk cId="4063153347" sldId="306"/>
            <ac:picMk id="5" creationId="{D24487D7-AA11-3AAB-7435-6F96F63FE3CB}"/>
          </ac:picMkLst>
        </pc:picChg>
        <pc:picChg chg="del">
          <ac:chgData name="ALFONSO CONTE" userId="S::alfon.conte@studenti.unina.it::8d7c930d-2d94-482b-b55b-f2fc0183f165" providerId="AD" clId="Web-{D245E738-883C-649A-2D46-4FB645C338FD}" dt="2022-05-28T13:58:00.456" v="1001"/>
          <ac:picMkLst>
            <pc:docMk/>
            <pc:sldMk cId="4063153347" sldId="306"/>
            <ac:picMk id="7" creationId="{25D8E98F-79AD-DDA2-B8D4-0BE239DAB6CA}"/>
          </ac:picMkLst>
        </pc:picChg>
        <pc:picChg chg="del">
          <ac:chgData name="ALFONSO CONTE" userId="S::alfon.conte@studenti.unina.it::8d7c930d-2d94-482b-b55b-f2fc0183f165" providerId="AD" clId="Web-{D245E738-883C-649A-2D46-4FB645C338FD}" dt="2022-05-28T13:57:36.017" v="992"/>
          <ac:picMkLst>
            <pc:docMk/>
            <pc:sldMk cId="4063153347" sldId="306"/>
            <ac:picMk id="18" creationId="{6D4FF0F7-EAC5-7F05-24B4-1B23CF6334AA}"/>
          </ac:picMkLst>
        </pc:picChg>
      </pc:sldChg>
      <pc:sldChg chg="addSp delSp modSp new">
        <pc:chgData name="ALFONSO CONTE" userId="S::alfon.conte@studenti.unina.it::8d7c930d-2d94-482b-b55b-f2fc0183f165" providerId="AD" clId="Web-{D245E738-883C-649A-2D46-4FB645C338FD}" dt="2022-05-28T14:06:51.703" v="1110" actId="1076"/>
        <pc:sldMkLst>
          <pc:docMk/>
          <pc:sldMk cId="2587900696" sldId="307"/>
        </pc:sldMkLst>
        <pc:spChg chg="del">
          <ac:chgData name="ALFONSO CONTE" userId="S::alfon.conte@studenti.unina.it::8d7c930d-2d94-482b-b55b-f2fc0183f165" providerId="AD" clId="Web-{D245E738-883C-649A-2D46-4FB645C338FD}" dt="2022-05-28T14:02:50.463" v="1031"/>
          <ac:spMkLst>
            <pc:docMk/>
            <pc:sldMk cId="2587900696" sldId="307"/>
            <ac:spMk id="2" creationId="{9E1826F1-19BA-EFEE-A6CB-5A97F7F3BB31}"/>
          </ac:spMkLst>
        </pc:spChg>
        <pc:spChg chg="del">
          <ac:chgData name="ALFONSO CONTE" userId="S::alfon.conte@studenti.unina.it::8d7c930d-2d94-482b-b55b-f2fc0183f165" providerId="AD" clId="Web-{D245E738-883C-649A-2D46-4FB645C338FD}" dt="2022-05-28T14:02:47.666" v="1030"/>
          <ac:spMkLst>
            <pc:docMk/>
            <pc:sldMk cId="2587900696" sldId="307"/>
            <ac:spMk id="3" creationId="{9E9CE149-B0E0-8CBC-B4EF-0F3360CA5D56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4:06:51.703" v="1110" actId="1076"/>
          <ac:spMkLst>
            <pc:docMk/>
            <pc:sldMk cId="2587900696" sldId="307"/>
            <ac:spMk id="4" creationId="{85151BB3-2D36-CE80-7473-408965790093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4:02:55.369" v="1034" actId="20577"/>
          <ac:spMkLst>
            <pc:docMk/>
            <pc:sldMk cId="2587900696" sldId="307"/>
            <ac:spMk id="5" creationId="{471A8D91-4295-6A7F-30DF-D62131483CFA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4:04:32.262" v="1084" actId="20577"/>
          <ac:spMkLst>
            <pc:docMk/>
            <pc:sldMk cId="2587900696" sldId="307"/>
            <ac:spMk id="6" creationId="{243EFD76-57F3-D8B3-B921-6F971E5B0C7A}"/>
          </ac:spMkLst>
        </pc:spChg>
        <pc:spChg chg="add mod">
          <ac:chgData name="ALFONSO CONTE" userId="S::alfon.conte@studenti.unina.it::8d7c930d-2d94-482b-b55b-f2fc0183f165" providerId="AD" clId="Web-{D245E738-883C-649A-2D46-4FB645C338FD}" dt="2022-05-28T14:05:46.749" v="1106" actId="1076"/>
          <ac:spMkLst>
            <pc:docMk/>
            <pc:sldMk cId="2587900696" sldId="307"/>
            <ac:spMk id="10" creationId="{898C8E4C-C149-8BED-B905-156B027FD817}"/>
          </ac:spMkLst>
        </pc:spChg>
        <pc:picChg chg="add mod">
          <ac:chgData name="ALFONSO CONTE" userId="S::alfon.conte@studenti.unina.it::8d7c930d-2d94-482b-b55b-f2fc0183f165" providerId="AD" clId="Web-{D245E738-883C-649A-2D46-4FB645C338FD}" dt="2022-05-28T14:05:43.358" v="1105" actId="1076"/>
          <ac:picMkLst>
            <pc:docMk/>
            <pc:sldMk cId="2587900696" sldId="307"/>
            <ac:picMk id="8" creationId="{277BA99B-8491-D809-BEF0-60A05FA6CAB5}"/>
          </ac:picMkLst>
        </pc:picChg>
      </pc:sldChg>
    </pc:docChg>
  </pc:docChgLst>
  <pc:docChgLst>
    <pc:chgData name="MATTEO CONTI" userId="S::mat.conti@studenti.unina.it::b49ef875-d548-4728-92a7-2ecf30e76046" providerId="AD" clId="Web-{DE915287-5A83-EF91-3898-88FF71A7793E}"/>
    <pc:docChg chg="modSld">
      <pc:chgData name="MATTEO CONTI" userId="S::mat.conti@studenti.unina.it::b49ef875-d548-4728-92a7-2ecf30e76046" providerId="AD" clId="Web-{DE915287-5A83-EF91-3898-88FF71A7793E}" dt="2022-05-28T16:00:56.046" v="4" actId="20577"/>
      <pc:docMkLst>
        <pc:docMk/>
      </pc:docMkLst>
      <pc:sldChg chg="modSp">
        <pc:chgData name="MATTEO CONTI" userId="S::mat.conti@studenti.unina.it::b49ef875-d548-4728-92a7-2ecf30e76046" providerId="AD" clId="Web-{DE915287-5A83-EF91-3898-88FF71A7793E}" dt="2022-05-28T16:00:56.046" v="4" actId="20577"/>
        <pc:sldMkLst>
          <pc:docMk/>
          <pc:sldMk cId="3840040605" sldId="294"/>
        </pc:sldMkLst>
        <pc:spChg chg="mod">
          <ac:chgData name="MATTEO CONTI" userId="S::mat.conti@studenti.unina.it::b49ef875-d548-4728-92a7-2ecf30e76046" providerId="AD" clId="Web-{DE915287-5A83-EF91-3898-88FF71A7793E}" dt="2022-05-28T16:00:56.046" v="4" actId="20577"/>
          <ac:spMkLst>
            <pc:docMk/>
            <pc:sldMk cId="3840040605" sldId="294"/>
            <ac:spMk id="3" creationId="{C718B4B2-5F52-B212-8E26-634A22B46D8C}"/>
          </ac:spMkLst>
        </pc:spChg>
      </pc:sldChg>
      <pc:sldChg chg="modSp">
        <pc:chgData name="MATTEO CONTI" userId="S::mat.conti@studenti.unina.it::b49ef875-d548-4728-92a7-2ecf30e76046" providerId="AD" clId="Web-{DE915287-5A83-EF91-3898-88FF71A7793E}" dt="2022-05-28T15:59:30.840" v="0" actId="1076"/>
        <pc:sldMkLst>
          <pc:docMk/>
          <pc:sldMk cId="2045770385" sldId="308"/>
        </pc:sldMkLst>
        <pc:picChg chg="mod">
          <ac:chgData name="MATTEO CONTI" userId="S::mat.conti@studenti.unina.it::b49ef875-d548-4728-92a7-2ecf30e76046" providerId="AD" clId="Web-{DE915287-5A83-EF91-3898-88FF71A7793E}" dt="2022-05-28T15:59:30.840" v="0" actId="1076"/>
          <ac:picMkLst>
            <pc:docMk/>
            <pc:sldMk cId="2045770385" sldId="308"/>
            <ac:picMk id="14" creationId="{EC3EA672-191A-6600-AB29-339B1B4D80F7}"/>
          </ac:picMkLst>
        </pc:picChg>
      </pc:sldChg>
      <pc:sldChg chg="modSp">
        <pc:chgData name="MATTEO CONTI" userId="S::mat.conti@studenti.unina.it::b49ef875-d548-4728-92a7-2ecf30e76046" providerId="AD" clId="Web-{DE915287-5A83-EF91-3898-88FF71A7793E}" dt="2022-05-28T15:59:47.294" v="1" actId="1076"/>
        <pc:sldMkLst>
          <pc:docMk/>
          <pc:sldMk cId="1056942067" sldId="309"/>
        </pc:sldMkLst>
        <pc:spChg chg="mod">
          <ac:chgData name="MATTEO CONTI" userId="S::mat.conti@studenti.unina.it::b49ef875-d548-4728-92a7-2ecf30e76046" providerId="AD" clId="Web-{DE915287-5A83-EF91-3898-88FF71A7793E}" dt="2022-05-28T15:59:47.294" v="1" actId="1076"/>
          <ac:spMkLst>
            <pc:docMk/>
            <pc:sldMk cId="1056942067" sldId="309"/>
            <ac:spMk id="8" creationId="{D5F615F0-161D-EDE4-AC2A-F6947430E56A}"/>
          </ac:spMkLst>
        </pc:spChg>
      </pc:sldChg>
    </pc:docChg>
  </pc:docChgLst>
  <pc:docChgLst>
    <pc:chgData name="FRANCESCO IANNACCONE" userId="S::francesc.iannaccone@studenti.unina.it::0e9160aa-6057-4343-b8e0-cfdd08d1dd2a" providerId="AD" clId="Web-{C208454C-3EC6-4FD4-841B-44B8ACA9891F}"/>
    <pc:docChg chg="modSld">
      <pc:chgData name="FRANCESCO IANNACCONE" userId="S::francesc.iannaccone@studenti.unina.it::0e9160aa-6057-4343-b8e0-cfdd08d1dd2a" providerId="AD" clId="Web-{C208454C-3EC6-4FD4-841B-44B8ACA9891F}" dt="2022-05-28T12:48:51.362" v="0" actId="1076"/>
      <pc:docMkLst>
        <pc:docMk/>
      </pc:docMkLst>
      <pc:sldChg chg="modSp">
        <pc:chgData name="FRANCESCO IANNACCONE" userId="S::francesc.iannaccone@studenti.unina.it::0e9160aa-6057-4343-b8e0-cfdd08d1dd2a" providerId="AD" clId="Web-{C208454C-3EC6-4FD4-841B-44B8ACA9891F}" dt="2022-05-28T12:48:51.362" v="0" actId="1076"/>
        <pc:sldMkLst>
          <pc:docMk/>
          <pc:sldMk cId="1658997008" sldId="277"/>
        </pc:sldMkLst>
        <pc:spChg chg="mod">
          <ac:chgData name="FRANCESCO IANNACCONE" userId="S::francesc.iannaccone@studenti.unina.it::0e9160aa-6057-4343-b8e0-cfdd08d1dd2a" providerId="AD" clId="Web-{C208454C-3EC6-4FD4-841B-44B8ACA9891F}" dt="2022-05-28T12:48:51.362" v="0" actId="1076"/>
          <ac:spMkLst>
            <pc:docMk/>
            <pc:sldMk cId="1658997008" sldId="277"/>
            <ac:spMk id="12" creationId="{7592667A-5D46-40C2-BC46-0DB258A60247}"/>
          </ac:spMkLst>
        </pc:spChg>
      </pc:sldChg>
    </pc:docChg>
  </pc:docChgLst>
  <pc:docChgLst>
    <pc:chgData name="ROBERTA DE LUCA" userId="65e3fc4e-719a-46bf-a1fd-aa7670199d10" providerId="ADAL" clId="{97F2F1F1-BC7B-4A45-ADE8-63A8DB52FE54}"/>
    <pc:docChg chg="undo custSel addSld delSld modSld sldOrd">
      <pc:chgData name="ROBERTA DE LUCA" userId="65e3fc4e-719a-46bf-a1fd-aa7670199d10" providerId="ADAL" clId="{97F2F1F1-BC7B-4A45-ADE8-63A8DB52FE54}" dt="2022-05-28T14:37:42.149" v="4999" actId="1076"/>
      <pc:docMkLst>
        <pc:docMk/>
      </pc:docMkLst>
      <pc:sldChg chg="ord">
        <pc:chgData name="ROBERTA DE LUCA" userId="65e3fc4e-719a-46bf-a1fd-aa7670199d10" providerId="ADAL" clId="{97F2F1F1-BC7B-4A45-ADE8-63A8DB52FE54}" dt="2022-05-28T12:57:42.357" v="164"/>
        <pc:sldMkLst>
          <pc:docMk/>
          <pc:sldMk cId="2145466069" sldId="280"/>
        </pc:sldMkLst>
      </pc:sldChg>
      <pc:sldChg chg="addSp delSp modSp add del mod">
        <pc:chgData name="ROBERTA DE LUCA" userId="65e3fc4e-719a-46bf-a1fd-aa7670199d10" providerId="ADAL" clId="{97F2F1F1-BC7B-4A45-ADE8-63A8DB52FE54}" dt="2022-05-28T12:59:19.188" v="191" actId="2696"/>
        <pc:sldMkLst>
          <pc:docMk/>
          <pc:sldMk cId="2818309581" sldId="284"/>
        </pc:sldMkLst>
        <pc:spChg chg="mod">
          <ac:chgData name="ROBERTA DE LUCA" userId="65e3fc4e-719a-46bf-a1fd-aa7670199d10" providerId="ADAL" clId="{97F2F1F1-BC7B-4A45-ADE8-63A8DB52FE54}" dt="2022-05-28T12:25:46.722" v="8" actId="20577"/>
          <ac:spMkLst>
            <pc:docMk/>
            <pc:sldMk cId="2818309581" sldId="284"/>
            <ac:spMk id="2" creationId="{0A6BCF94-F108-4D92-8C4F-CD9273947A31}"/>
          </ac:spMkLst>
        </pc:spChg>
        <pc:spChg chg="add mod">
          <ac:chgData name="ROBERTA DE LUCA" userId="65e3fc4e-719a-46bf-a1fd-aa7670199d10" providerId="ADAL" clId="{97F2F1F1-BC7B-4A45-ADE8-63A8DB52FE54}" dt="2022-05-28T12:56:45.781" v="161" actId="1076"/>
          <ac:spMkLst>
            <pc:docMk/>
            <pc:sldMk cId="2818309581" sldId="284"/>
            <ac:spMk id="8" creationId="{FC8FB478-0094-0D6B-9AED-C837566937E3}"/>
          </ac:spMkLst>
        </pc:spChg>
        <pc:spChg chg="mod">
          <ac:chgData name="ROBERTA DE LUCA" userId="65e3fc4e-719a-46bf-a1fd-aa7670199d10" providerId="ADAL" clId="{97F2F1F1-BC7B-4A45-ADE8-63A8DB52FE54}" dt="2022-05-28T12:28:57.518" v="158" actId="20577"/>
          <ac:spMkLst>
            <pc:docMk/>
            <pc:sldMk cId="2818309581" sldId="284"/>
            <ac:spMk id="13" creationId="{9E919846-BC4B-4ACE-EC4D-2A3F0F9035E3}"/>
          </ac:spMkLst>
        </pc:spChg>
        <pc:picChg chg="del">
          <ac:chgData name="ROBERTA DE LUCA" userId="65e3fc4e-719a-46bf-a1fd-aa7670199d10" providerId="ADAL" clId="{97F2F1F1-BC7B-4A45-ADE8-63A8DB52FE54}" dt="2022-05-28T12:29:05.492" v="159" actId="478"/>
          <ac:picMkLst>
            <pc:docMk/>
            <pc:sldMk cId="2818309581" sldId="284"/>
            <ac:picMk id="5" creationId="{3058CE7C-9EE4-67DB-B8E9-101829E79881}"/>
          </ac:picMkLst>
        </pc:picChg>
      </pc:sldChg>
      <pc:sldChg chg="addSp delSp modSp add mod ord">
        <pc:chgData name="ROBERTA DE LUCA" userId="65e3fc4e-719a-46bf-a1fd-aa7670199d10" providerId="ADAL" clId="{97F2F1F1-BC7B-4A45-ADE8-63A8DB52FE54}" dt="2022-05-28T14:37:42.149" v="4999" actId="1076"/>
        <pc:sldMkLst>
          <pc:docMk/>
          <pc:sldMk cId="2333507831" sldId="287"/>
        </pc:sldMkLst>
        <pc:spChg chg="add del mod">
          <ac:chgData name="ROBERTA DE LUCA" userId="65e3fc4e-719a-46bf-a1fd-aa7670199d10" providerId="ADAL" clId="{97F2F1F1-BC7B-4A45-ADE8-63A8DB52FE54}" dt="2022-05-28T13:25:56.530" v="941"/>
          <ac:spMkLst>
            <pc:docMk/>
            <pc:sldMk cId="2333507831" sldId="287"/>
            <ac:spMk id="4" creationId="{E486A1EC-29EF-CED7-B121-D545203AFF6E}"/>
          </ac:spMkLst>
        </pc:spChg>
        <pc:spChg chg="add del mod">
          <ac:chgData name="ROBERTA DE LUCA" userId="65e3fc4e-719a-46bf-a1fd-aa7670199d10" providerId="ADAL" clId="{97F2F1F1-BC7B-4A45-ADE8-63A8DB52FE54}" dt="2022-05-28T13:19:57.801" v="937" actId="478"/>
          <ac:spMkLst>
            <pc:docMk/>
            <pc:sldMk cId="2333507831" sldId="287"/>
            <ac:spMk id="8" creationId="{D5F615F0-161D-EDE4-AC2A-F6947430E56A}"/>
          </ac:spMkLst>
        </pc:spChg>
        <pc:spChg chg="add del mod">
          <ac:chgData name="ROBERTA DE LUCA" userId="65e3fc4e-719a-46bf-a1fd-aa7670199d10" providerId="ADAL" clId="{97F2F1F1-BC7B-4A45-ADE8-63A8DB52FE54}" dt="2022-05-28T13:19:55.111" v="936" actId="478"/>
          <ac:spMkLst>
            <pc:docMk/>
            <pc:sldMk cId="2333507831" sldId="287"/>
            <ac:spMk id="10" creationId="{4C6C6AE1-0EFE-5699-684C-C9AFD6C6F556}"/>
          </ac:spMkLst>
        </pc:spChg>
        <pc:spChg chg="del mod">
          <ac:chgData name="ROBERTA DE LUCA" userId="65e3fc4e-719a-46bf-a1fd-aa7670199d10" providerId="ADAL" clId="{97F2F1F1-BC7B-4A45-ADE8-63A8DB52FE54}" dt="2022-05-28T13:04:22.850" v="264" actId="478"/>
          <ac:spMkLst>
            <pc:docMk/>
            <pc:sldMk cId="2333507831" sldId="287"/>
            <ac:spMk id="11" creationId="{0A4DFAF6-6F29-1D5E-2A06-CB96CB13DF92}"/>
          </ac:spMkLst>
        </pc:spChg>
        <pc:spChg chg="mod">
          <ac:chgData name="ROBERTA DE LUCA" userId="65e3fc4e-719a-46bf-a1fd-aa7670199d10" providerId="ADAL" clId="{97F2F1F1-BC7B-4A45-ADE8-63A8DB52FE54}" dt="2022-05-28T13:19:51.701" v="935" actId="20577"/>
          <ac:spMkLst>
            <pc:docMk/>
            <pc:sldMk cId="2333507831" sldId="287"/>
            <ac:spMk id="12" creationId="{F8FA7DFD-E4F0-EC5C-698E-28A670D86BF7}"/>
          </ac:spMkLst>
        </pc:spChg>
        <pc:spChg chg="add mod">
          <ac:chgData name="ROBERTA DE LUCA" userId="65e3fc4e-719a-46bf-a1fd-aa7670199d10" providerId="ADAL" clId="{97F2F1F1-BC7B-4A45-ADE8-63A8DB52FE54}" dt="2022-05-28T13:47:32.922" v="2241" actId="1076"/>
          <ac:spMkLst>
            <pc:docMk/>
            <pc:sldMk cId="2333507831" sldId="287"/>
            <ac:spMk id="13" creationId="{A0805150-B5D1-C92B-F2F5-93F81E532F06}"/>
          </ac:spMkLst>
        </pc:spChg>
        <pc:spChg chg="add del mod">
          <ac:chgData name="ROBERTA DE LUCA" userId="65e3fc4e-719a-46bf-a1fd-aa7670199d10" providerId="ADAL" clId="{97F2F1F1-BC7B-4A45-ADE8-63A8DB52FE54}" dt="2022-05-28T13:50:37.615" v="2270" actId="478"/>
          <ac:spMkLst>
            <pc:docMk/>
            <pc:sldMk cId="2333507831" sldId="287"/>
            <ac:spMk id="14" creationId="{DB7FEFE1-2976-29A6-F8DA-07298099494A}"/>
          </ac:spMkLst>
        </pc:spChg>
        <pc:spChg chg="add mod">
          <ac:chgData name="ROBERTA DE LUCA" userId="65e3fc4e-719a-46bf-a1fd-aa7670199d10" providerId="ADAL" clId="{97F2F1F1-BC7B-4A45-ADE8-63A8DB52FE54}" dt="2022-05-28T13:50:54.562" v="2271" actId="1076"/>
          <ac:spMkLst>
            <pc:docMk/>
            <pc:sldMk cId="2333507831" sldId="287"/>
            <ac:spMk id="15" creationId="{EB9B398C-8C7F-1734-69F4-0E85C39E1D45}"/>
          </ac:spMkLst>
        </pc:spChg>
        <pc:spChg chg="add mod">
          <ac:chgData name="ROBERTA DE LUCA" userId="65e3fc4e-719a-46bf-a1fd-aa7670199d10" providerId="ADAL" clId="{97F2F1F1-BC7B-4A45-ADE8-63A8DB52FE54}" dt="2022-05-28T14:37:42.149" v="4999" actId="1076"/>
          <ac:spMkLst>
            <pc:docMk/>
            <pc:sldMk cId="2333507831" sldId="287"/>
            <ac:spMk id="17" creationId="{81C1D9D8-F614-5DB2-279B-4C0AAA5BDB42}"/>
          </ac:spMkLst>
        </pc:spChg>
        <pc:spChg chg="del mod">
          <ac:chgData name="ROBERTA DE LUCA" userId="65e3fc4e-719a-46bf-a1fd-aa7670199d10" providerId="ADAL" clId="{97F2F1F1-BC7B-4A45-ADE8-63A8DB52FE54}" dt="2022-05-28T13:02:02.069" v="211" actId="478"/>
          <ac:spMkLst>
            <pc:docMk/>
            <pc:sldMk cId="2333507831" sldId="287"/>
            <ac:spMk id="19" creationId="{0883D92A-CA7F-E01B-EC3F-A02045CA74DE}"/>
          </ac:spMkLst>
        </pc:spChg>
        <pc:picChg chg="add del mod">
          <ac:chgData name="ROBERTA DE LUCA" userId="65e3fc4e-719a-46bf-a1fd-aa7670199d10" providerId="ADAL" clId="{97F2F1F1-BC7B-4A45-ADE8-63A8DB52FE54}" dt="2022-05-28T13:20:00.115" v="938" actId="478"/>
          <ac:picMkLst>
            <pc:docMk/>
            <pc:sldMk cId="2333507831" sldId="287"/>
            <ac:picMk id="3" creationId="{2E811BE1-8778-1294-42C4-03E8BF365DCB}"/>
          </ac:picMkLst>
        </pc:picChg>
        <pc:picChg chg="add mod">
          <ac:chgData name="ROBERTA DE LUCA" userId="65e3fc4e-719a-46bf-a1fd-aa7670199d10" providerId="ADAL" clId="{97F2F1F1-BC7B-4A45-ADE8-63A8DB52FE54}" dt="2022-05-28T13:51:44.803" v="2288" actId="1076"/>
          <ac:picMkLst>
            <pc:docMk/>
            <pc:sldMk cId="2333507831" sldId="287"/>
            <ac:picMk id="6" creationId="{F46BFD7E-FFEC-13B3-33D8-42D09DB7E30A}"/>
          </ac:picMkLst>
        </pc:picChg>
        <pc:picChg chg="del">
          <ac:chgData name="ROBERTA DE LUCA" userId="65e3fc4e-719a-46bf-a1fd-aa7670199d10" providerId="ADAL" clId="{97F2F1F1-BC7B-4A45-ADE8-63A8DB52FE54}" dt="2022-05-28T13:03:34.886" v="255" actId="478"/>
          <ac:picMkLst>
            <pc:docMk/>
            <pc:sldMk cId="2333507831" sldId="287"/>
            <ac:picMk id="7" creationId="{25D8E98F-79AD-DDA2-B8D4-0BE239DAB6CA}"/>
          </ac:picMkLst>
        </pc:picChg>
        <pc:picChg chg="del">
          <ac:chgData name="ROBERTA DE LUCA" userId="65e3fc4e-719a-46bf-a1fd-aa7670199d10" providerId="ADAL" clId="{97F2F1F1-BC7B-4A45-ADE8-63A8DB52FE54}" dt="2022-05-28T13:00:37.687" v="192" actId="478"/>
          <ac:picMkLst>
            <pc:docMk/>
            <pc:sldMk cId="2333507831" sldId="287"/>
            <ac:picMk id="18" creationId="{6D4FF0F7-EAC5-7F05-24B4-1B23CF6334AA}"/>
          </ac:picMkLst>
        </pc:picChg>
      </pc:sldChg>
      <pc:sldChg chg="addSp modSp add mod">
        <pc:chgData name="ROBERTA DE LUCA" userId="65e3fc4e-719a-46bf-a1fd-aa7670199d10" providerId="ADAL" clId="{97F2F1F1-BC7B-4A45-ADE8-63A8DB52FE54}" dt="2022-05-28T14:13:30.545" v="3485" actId="1076"/>
        <pc:sldMkLst>
          <pc:docMk/>
          <pc:sldMk cId="2569762752" sldId="295"/>
        </pc:sldMkLst>
        <pc:spChg chg="add mod">
          <ac:chgData name="ROBERTA DE LUCA" userId="65e3fc4e-719a-46bf-a1fd-aa7670199d10" providerId="ADAL" clId="{97F2F1F1-BC7B-4A45-ADE8-63A8DB52FE54}" dt="2022-05-28T14:08:19.976" v="3064" actId="1076"/>
          <ac:spMkLst>
            <pc:docMk/>
            <pc:sldMk cId="2569762752" sldId="295"/>
            <ac:spMk id="6" creationId="{D01805C3-2E61-BB18-9826-A97B1AC9C328}"/>
          </ac:spMkLst>
        </pc:spChg>
        <pc:spChg chg="add mod">
          <ac:chgData name="ROBERTA DE LUCA" userId="65e3fc4e-719a-46bf-a1fd-aa7670199d10" providerId="ADAL" clId="{97F2F1F1-BC7B-4A45-ADE8-63A8DB52FE54}" dt="2022-05-28T14:10:45.331" v="3416" actId="1076"/>
          <ac:spMkLst>
            <pc:docMk/>
            <pc:sldMk cId="2569762752" sldId="295"/>
            <ac:spMk id="9" creationId="{60681582-AFF2-126D-3C35-04FE53458C2A}"/>
          </ac:spMkLst>
        </pc:spChg>
        <pc:spChg chg="mod">
          <ac:chgData name="ROBERTA DE LUCA" userId="65e3fc4e-719a-46bf-a1fd-aa7670199d10" providerId="ADAL" clId="{97F2F1F1-BC7B-4A45-ADE8-63A8DB52FE54}" dt="2022-05-28T14:08:16.067" v="3063" actId="1076"/>
          <ac:spMkLst>
            <pc:docMk/>
            <pc:sldMk cId="2569762752" sldId="295"/>
            <ac:spMk id="10" creationId="{4C6C6AE1-0EFE-5699-684C-C9AFD6C6F556}"/>
          </ac:spMkLst>
        </pc:spChg>
        <pc:picChg chg="mod">
          <ac:chgData name="ROBERTA DE LUCA" userId="65e3fc4e-719a-46bf-a1fd-aa7670199d10" providerId="ADAL" clId="{97F2F1F1-BC7B-4A45-ADE8-63A8DB52FE54}" dt="2022-05-28T14:13:30.545" v="3485" actId="1076"/>
          <ac:picMkLst>
            <pc:docMk/>
            <pc:sldMk cId="2569762752" sldId="295"/>
            <ac:picMk id="3" creationId="{2E811BE1-8778-1294-42C4-03E8BF365DCB}"/>
          </ac:picMkLst>
        </pc:picChg>
        <pc:picChg chg="add mod">
          <ac:chgData name="ROBERTA DE LUCA" userId="65e3fc4e-719a-46bf-a1fd-aa7670199d10" providerId="ADAL" clId="{97F2F1F1-BC7B-4A45-ADE8-63A8DB52FE54}" dt="2022-05-28T14:09:07.210" v="3074" actId="1076"/>
          <ac:picMkLst>
            <pc:docMk/>
            <pc:sldMk cId="2569762752" sldId="295"/>
            <ac:picMk id="4" creationId="{BE07F39C-52FF-5336-DA61-80F7F4DBCBDE}"/>
          </ac:picMkLst>
        </pc:picChg>
      </pc:sldChg>
      <pc:sldChg chg="addSp delSp modSp add mod">
        <pc:chgData name="ROBERTA DE LUCA" userId="65e3fc4e-719a-46bf-a1fd-aa7670199d10" providerId="ADAL" clId="{97F2F1F1-BC7B-4A45-ADE8-63A8DB52FE54}" dt="2022-05-28T14:02:15" v="2758" actId="1076"/>
        <pc:sldMkLst>
          <pc:docMk/>
          <pc:sldMk cId="1423606537" sldId="304"/>
        </pc:sldMkLst>
        <pc:spChg chg="mod">
          <ac:chgData name="ROBERTA DE LUCA" userId="65e3fc4e-719a-46bf-a1fd-aa7670199d10" providerId="ADAL" clId="{97F2F1F1-BC7B-4A45-ADE8-63A8DB52FE54}" dt="2022-05-28T14:00:45.887" v="2741" actId="1076"/>
          <ac:spMkLst>
            <pc:docMk/>
            <pc:sldMk cId="1423606537" sldId="304"/>
            <ac:spMk id="13" creationId="{A0805150-B5D1-C92B-F2F5-93F81E532F06}"/>
          </ac:spMkLst>
        </pc:spChg>
        <pc:spChg chg="del">
          <ac:chgData name="ROBERTA DE LUCA" userId="65e3fc4e-719a-46bf-a1fd-aa7670199d10" providerId="ADAL" clId="{97F2F1F1-BC7B-4A45-ADE8-63A8DB52FE54}" dt="2022-05-28T13:56:15.321" v="2670" actId="478"/>
          <ac:spMkLst>
            <pc:docMk/>
            <pc:sldMk cId="1423606537" sldId="304"/>
            <ac:spMk id="15" creationId="{EB9B398C-8C7F-1734-69F4-0E85C39E1D45}"/>
          </ac:spMkLst>
        </pc:spChg>
        <pc:spChg chg="mod">
          <ac:chgData name="ROBERTA DE LUCA" userId="65e3fc4e-719a-46bf-a1fd-aa7670199d10" providerId="ADAL" clId="{97F2F1F1-BC7B-4A45-ADE8-63A8DB52FE54}" dt="2022-05-28T14:00:52.679" v="2743" actId="113"/>
          <ac:spMkLst>
            <pc:docMk/>
            <pc:sldMk cId="1423606537" sldId="304"/>
            <ac:spMk id="17" creationId="{81C1D9D8-F614-5DB2-279B-4C0AAA5BDB42}"/>
          </ac:spMkLst>
        </pc:spChg>
        <pc:picChg chg="add mod">
          <ac:chgData name="ROBERTA DE LUCA" userId="65e3fc4e-719a-46bf-a1fd-aa7670199d10" providerId="ADAL" clId="{97F2F1F1-BC7B-4A45-ADE8-63A8DB52FE54}" dt="2022-05-28T14:02:15" v="2758" actId="1076"/>
          <ac:picMkLst>
            <pc:docMk/>
            <pc:sldMk cId="1423606537" sldId="304"/>
            <ac:picMk id="3" creationId="{24090051-575E-444F-F974-C0F6D155E0F7}"/>
          </ac:picMkLst>
        </pc:picChg>
        <pc:picChg chg="del">
          <ac:chgData name="ROBERTA DE LUCA" userId="65e3fc4e-719a-46bf-a1fd-aa7670199d10" providerId="ADAL" clId="{97F2F1F1-BC7B-4A45-ADE8-63A8DB52FE54}" dt="2022-05-28T13:56:16.786" v="2671" actId="478"/>
          <ac:picMkLst>
            <pc:docMk/>
            <pc:sldMk cId="1423606537" sldId="304"/>
            <ac:picMk id="6" creationId="{F46BFD7E-FFEC-13B3-33D8-42D09DB7E30A}"/>
          </ac:picMkLst>
        </pc:picChg>
      </pc:sldChg>
      <pc:sldChg chg="addSp delSp modSp add mod">
        <pc:chgData name="ROBERTA DE LUCA" userId="65e3fc4e-719a-46bf-a1fd-aa7670199d10" providerId="ADAL" clId="{97F2F1F1-BC7B-4A45-ADE8-63A8DB52FE54}" dt="2022-05-28T14:37:12.625" v="4998" actId="114"/>
        <pc:sldMkLst>
          <pc:docMk/>
          <pc:sldMk cId="2045770385" sldId="308"/>
        </pc:sldMkLst>
        <pc:spChg chg="del">
          <ac:chgData name="ROBERTA DE LUCA" userId="65e3fc4e-719a-46bf-a1fd-aa7670199d10" providerId="ADAL" clId="{97F2F1F1-BC7B-4A45-ADE8-63A8DB52FE54}" dt="2022-05-28T14:29:39.996" v="4419" actId="478"/>
          <ac:spMkLst>
            <pc:docMk/>
            <pc:sldMk cId="2045770385" sldId="308"/>
            <ac:spMk id="6" creationId="{D01805C3-2E61-BB18-9826-A97B1AC9C328}"/>
          </ac:spMkLst>
        </pc:spChg>
        <pc:spChg chg="mod">
          <ac:chgData name="ROBERTA DE LUCA" userId="65e3fc4e-719a-46bf-a1fd-aa7670199d10" providerId="ADAL" clId="{97F2F1F1-BC7B-4A45-ADE8-63A8DB52FE54}" dt="2022-05-28T14:11:06.490" v="3419" actId="20577"/>
          <ac:spMkLst>
            <pc:docMk/>
            <pc:sldMk cId="2045770385" sldId="308"/>
            <ac:spMk id="8" creationId="{D5F615F0-161D-EDE4-AC2A-F6947430E56A}"/>
          </ac:spMkLst>
        </pc:spChg>
        <pc:spChg chg="del">
          <ac:chgData name="ROBERTA DE LUCA" userId="65e3fc4e-719a-46bf-a1fd-aa7670199d10" providerId="ADAL" clId="{97F2F1F1-BC7B-4A45-ADE8-63A8DB52FE54}" dt="2022-05-28T14:29:44.174" v="4421" actId="478"/>
          <ac:spMkLst>
            <pc:docMk/>
            <pc:sldMk cId="2045770385" sldId="308"/>
            <ac:spMk id="9" creationId="{60681582-AFF2-126D-3C35-04FE53458C2A}"/>
          </ac:spMkLst>
        </pc:spChg>
        <pc:spChg chg="mod">
          <ac:chgData name="ROBERTA DE LUCA" userId="65e3fc4e-719a-46bf-a1fd-aa7670199d10" providerId="ADAL" clId="{97F2F1F1-BC7B-4A45-ADE8-63A8DB52FE54}" dt="2022-05-28T14:14:25.608" v="3536" actId="20577"/>
          <ac:spMkLst>
            <pc:docMk/>
            <pc:sldMk cId="2045770385" sldId="308"/>
            <ac:spMk id="10" creationId="{4C6C6AE1-0EFE-5699-684C-C9AFD6C6F556}"/>
          </ac:spMkLst>
        </pc:spChg>
        <pc:spChg chg="add del mod">
          <ac:chgData name="ROBERTA DE LUCA" userId="65e3fc4e-719a-46bf-a1fd-aa7670199d10" providerId="ADAL" clId="{97F2F1F1-BC7B-4A45-ADE8-63A8DB52FE54}" dt="2022-05-28T14:34:14.028" v="4971" actId="478"/>
          <ac:spMkLst>
            <pc:docMk/>
            <pc:sldMk cId="2045770385" sldId="308"/>
            <ac:spMk id="11" creationId="{8C50E4B6-B0E5-387F-E005-60D806944026}"/>
          </ac:spMkLst>
        </pc:spChg>
        <pc:spChg chg="add mod">
          <ac:chgData name="ROBERTA DE LUCA" userId="65e3fc4e-719a-46bf-a1fd-aa7670199d10" providerId="ADAL" clId="{97F2F1F1-BC7B-4A45-ADE8-63A8DB52FE54}" dt="2022-05-28T14:37:12.625" v="4998" actId="114"/>
          <ac:spMkLst>
            <pc:docMk/>
            <pc:sldMk cId="2045770385" sldId="308"/>
            <ac:spMk id="13" creationId="{D113878E-0609-3357-3203-EB7A31BF00B9}"/>
          </ac:spMkLst>
        </pc:spChg>
        <pc:picChg chg="del">
          <ac:chgData name="ROBERTA DE LUCA" userId="65e3fc4e-719a-46bf-a1fd-aa7670199d10" providerId="ADAL" clId="{97F2F1F1-BC7B-4A45-ADE8-63A8DB52FE54}" dt="2022-05-28T14:11:08.830" v="3420" actId="478"/>
          <ac:picMkLst>
            <pc:docMk/>
            <pc:sldMk cId="2045770385" sldId="308"/>
            <ac:picMk id="3" creationId="{2E811BE1-8778-1294-42C4-03E8BF365DCB}"/>
          </ac:picMkLst>
        </pc:picChg>
        <pc:picChg chg="del">
          <ac:chgData name="ROBERTA DE LUCA" userId="65e3fc4e-719a-46bf-a1fd-aa7670199d10" providerId="ADAL" clId="{97F2F1F1-BC7B-4A45-ADE8-63A8DB52FE54}" dt="2022-05-28T14:29:41.670" v="4420" actId="478"/>
          <ac:picMkLst>
            <pc:docMk/>
            <pc:sldMk cId="2045770385" sldId="308"/>
            <ac:picMk id="4" creationId="{BE07F39C-52FF-5336-DA61-80F7F4DBCBDE}"/>
          </ac:picMkLst>
        </pc:picChg>
        <pc:picChg chg="add mod">
          <ac:chgData name="ROBERTA DE LUCA" userId="65e3fc4e-719a-46bf-a1fd-aa7670199d10" providerId="ADAL" clId="{97F2F1F1-BC7B-4A45-ADE8-63A8DB52FE54}" dt="2022-05-28T14:16:18.958" v="3537" actId="1076"/>
          <ac:picMkLst>
            <pc:docMk/>
            <pc:sldMk cId="2045770385" sldId="308"/>
            <ac:picMk id="5" creationId="{9C21931B-E1D2-AFD1-5765-50E585660109}"/>
          </ac:picMkLst>
        </pc:picChg>
        <pc:picChg chg="add mod">
          <ac:chgData name="ROBERTA DE LUCA" userId="65e3fc4e-719a-46bf-a1fd-aa7670199d10" providerId="ADAL" clId="{97F2F1F1-BC7B-4A45-ADE8-63A8DB52FE54}" dt="2022-05-28T14:36:25.231" v="4983" actId="1076"/>
          <ac:picMkLst>
            <pc:docMk/>
            <pc:sldMk cId="2045770385" sldId="308"/>
            <ac:picMk id="14" creationId="{EC3EA672-191A-6600-AB29-339B1B4D80F7}"/>
          </ac:picMkLst>
        </pc:picChg>
      </pc:sldChg>
      <pc:sldChg chg="addSp delSp modSp add mod ord">
        <pc:chgData name="ROBERTA DE LUCA" userId="65e3fc4e-719a-46bf-a1fd-aa7670199d10" providerId="ADAL" clId="{97F2F1F1-BC7B-4A45-ADE8-63A8DB52FE54}" dt="2022-05-28T14:29:08.964" v="4418" actId="478"/>
        <pc:sldMkLst>
          <pc:docMk/>
          <pc:sldMk cId="1056942067" sldId="309"/>
        </pc:sldMkLst>
        <pc:spChg chg="mod">
          <ac:chgData name="ROBERTA DE LUCA" userId="65e3fc4e-719a-46bf-a1fd-aa7670199d10" providerId="ADAL" clId="{97F2F1F1-BC7B-4A45-ADE8-63A8DB52FE54}" dt="2022-05-28T14:28:59.650" v="4417" actId="1076"/>
          <ac:spMkLst>
            <pc:docMk/>
            <pc:sldMk cId="1056942067" sldId="309"/>
            <ac:spMk id="6" creationId="{D01805C3-2E61-BB18-9826-A97B1AC9C328}"/>
          </ac:spMkLst>
        </pc:spChg>
        <pc:spChg chg="mod">
          <ac:chgData name="ROBERTA DE LUCA" userId="65e3fc4e-719a-46bf-a1fd-aa7670199d10" providerId="ADAL" clId="{97F2F1F1-BC7B-4A45-ADE8-63A8DB52FE54}" dt="2022-05-28T14:11:51.045" v="3446" actId="20577"/>
          <ac:spMkLst>
            <pc:docMk/>
            <pc:sldMk cId="1056942067" sldId="309"/>
            <ac:spMk id="8" creationId="{D5F615F0-161D-EDE4-AC2A-F6947430E56A}"/>
          </ac:spMkLst>
        </pc:spChg>
        <pc:spChg chg="del mod">
          <ac:chgData name="ROBERTA DE LUCA" userId="65e3fc4e-719a-46bf-a1fd-aa7670199d10" providerId="ADAL" clId="{97F2F1F1-BC7B-4A45-ADE8-63A8DB52FE54}" dt="2022-05-28T14:28:25.430" v="4411" actId="478"/>
          <ac:spMkLst>
            <pc:docMk/>
            <pc:sldMk cId="1056942067" sldId="309"/>
            <ac:spMk id="9" creationId="{60681582-AFF2-126D-3C35-04FE53458C2A}"/>
          </ac:spMkLst>
        </pc:spChg>
        <pc:spChg chg="mod">
          <ac:chgData name="ROBERTA DE LUCA" userId="65e3fc4e-719a-46bf-a1fd-aa7670199d10" providerId="ADAL" clId="{97F2F1F1-BC7B-4A45-ADE8-63A8DB52FE54}" dt="2022-05-28T14:28:44.531" v="4414" actId="1076"/>
          <ac:spMkLst>
            <pc:docMk/>
            <pc:sldMk cId="1056942067" sldId="309"/>
            <ac:spMk id="10" creationId="{4C6C6AE1-0EFE-5699-684C-C9AFD6C6F556}"/>
          </ac:spMkLst>
        </pc:spChg>
        <pc:spChg chg="add del mod">
          <ac:chgData name="ROBERTA DE LUCA" userId="65e3fc4e-719a-46bf-a1fd-aa7670199d10" providerId="ADAL" clId="{97F2F1F1-BC7B-4A45-ADE8-63A8DB52FE54}" dt="2022-05-28T14:29:08.964" v="4418" actId="478"/>
          <ac:spMkLst>
            <pc:docMk/>
            <pc:sldMk cId="1056942067" sldId="309"/>
            <ac:spMk id="11" creationId="{450B8023-164F-67BB-7F50-8FB95CD3D367}"/>
          </ac:spMkLst>
        </pc:spChg>
        <pc:picChg chg="add mod">
          <ac:chgData name="ROBERTA DE LUCA" userId="65e3fc4e-719a-46bf-a1fd-aa7670199d10" providerId="ADAL" clId="{97F2F1F1-BC7B-4A45-ADE8-63A8DB52FE54}" dt="2022-05-28T14:28:46.474" v="4415" actId="1076"/>
          <ac:picMkLst>
            <pc:docMk/>
            <pc:sldMk cId="1056942067" sldId="309"/>
            <ac:picMk id="3" creationId="{73D48C6F-31B9-9F79-87F3-BBDF0F0FB512}"/>
          </ac:picMkLst>
        </pc:picChg>
        <pc:picChg chg="del">
          <ac:chgData name="ROBERTA DE LUCA" userId="65e3fc4e-719a-46bf-a1fd-aa7670199d10" providerId="ADAL" clId="{97F2F1F1-BC7B-4A45-ADE8-63A8DB52FE54}" dt="2022-05-28T14:21:51.119" v="4266" actId="478"/>
          <ac:picMkLst>
            <pc:docMk/>
            <pc:sldMk cId="1056942067" sldId="309"/>
            <ac:picMk id="4" creationId="{BE07F39C-52FF-5336-DA61-80F7F4DBCBDE}"/>
          </ac:picMkLst>
        </pc:picChg>
        <pc:picChg chg="del">
          <ac:chgData name="ROBERTA DE LUCA" userId="65e3fc4e-719a-46bf-a1fd-aa7670199d10" providerId="ADAL" clId="{97F2F1F1-BC7B-4A45-ADE8-63A8DB52FE54}" dt="2022-05-28T14:11:52.484" v="3447" actId="478"/>
          <ac:picMkLst>
            <pc:docMk/>
            <pc:sldMk cId="1056942067" sldId="309"/>
            <ac:picMk id="5" creationId="{9C21931B-E1D2-AFD1-5765-50E585660109}"/>
          </ac:picMkLst>
        </pc:picChg>
      </pc:sldChg>
      <pc:sldChg chg="addSp delSp modSp add mod">
        <pc:chgData name="ROBERTA DE LUCA" userId="65e3fc4e-719a-46bf-a1fd-aa7670199d10" providerId="ADAL" clId="{97F2F1F1-BC7B-4A45-ADE8-63A8DB52FE54}" dt="2022-05-28T14:25:56.556" v="4364" actId="1076"/>
        <pc:sldMkLst>
          <pc:docMk/>
          <pc:sldMk cId="2929118954" sldId="310"/>
        </pc:sldMkLst>
        <pc:spChg chg="del">
          <ac:chgData name="ROBERTA DE LUCA" userId="65e3fc4e-719a-46bf-a1fd-aa7670199d10" providerId="ADAL" clId="{97F2F1F1-BC7B-4A45-ADE8-63A8DB52FE54}" dt="2022-05-28T14:24:54.091" v="4335" actId="478"/>
          <ac:spMkLst>
            <pc:docMk/>
            <pc:sldMk cId="2929118954" sldId="310"/>
            <ac:spMk id="6" creationId="{D01805C3-2E61-BB18-9826-A97B1AC9C328}"/>
          </ac:spMkLst>
        </pc:spChg>
        <pc:spChg chg="mod">
          <ac:chgData name="ROBERTA DE LUCA" userId="65e3fc4e-719a-46bf-a1fd-aa7670199d10" providerId="ADAL" clId="{97F2F1F1-BC7B-4A45-ADE8-63A8DB52FE54}" dt="2022-05-28T14:25:32.689" v="4349" actId="1076"/>
          <ac:spMkLst>
            <pc:docMk/>
            <pc:sldMk cId="2929118954" sldId="310"/>
            <ac:spMk id="8" creationId="{D5F615F0-161D-EDE4-AC2A-F6947430E56A}"/>
          </ac:spMkLst>
        </pc:spChg>
        <pc:spChg chg="del">
          <ac:chgData name="ROBERTA DE LUCA" userId="65e3fc4e-719a-46bf-a1fd-aa7670199d10" providerId="ADAL" clId="{97F2F1F1-BC7B-4A45-ADE8-63A8DB52FE54}" dt="2022-05-28T14:24:57.184" v="4337" actId="478"/>
          <ac:spMkLst>
            <pc:docMk/>
            <pc:sldMk cId="2929118954" sldId="310"/>
            <ac:spMk id="9" creationId="{60681582-AFF2-126D-3C35-04FE53458C2A}"/>
          </ac:spMkLst>
        </pc:spChg>
        <pc:spChg chg="del mod">
          <ac:chgData name="ROBERTA DE LUCA" userId="65e3fc4e-719a-46bf-a1fd-aa7670199d10" providerId="ADAL" clId="{97F2F1F1-BC7B-4A45-ADE8-63A8DB52FE54}" dt="2022-05-28T14:24:51.579" v="4334" actId="478"/>
          <ac:spMkLst>
            <pc:docMk/>
            <pc:sldMk cId="2929118954" sldId="310"/>
            <ac:spMk id="10" creationId="{4C6C6AE1-0EFE-5699-684C-C9AFD6C6F556}"/>
          </ac:spMkLst>
        </pc:spChg>
        <pc:picChg chg="del">
          <ac:chgData name="ROBERTA DE LUCA" userId="65e3fc4e-719a-46bf-a1fd-aa7670199d10" providerId="ADAL" clId="{97F2F1F1-BC7B-4A45-ADE8-63A8DB52FE54}" dt="2022-05-28T14:24:48.378" v="4332" actId="478"/>
          <ac:picMkLst>
            <pc:docMk/>
            <pc:sldMk cId="2929118954" sldId="310"/>
            <ac:picMk id="3" creationId="{2E811BE1-8778-1294-42C4-03E8BF365DCB}"/>
          </ac:picMkLst>
        </pc:picChg>
        <pc:picChg chg="del">
          <ac:chgData name="ROBERTA DE LUCA" userId="65e3fc4e-719a-46bf-a1fd-aa7670199d10" providerId="ADAL" clId="{97F2F1F1-BC7B-4A45-ADE8-63A8DB52FE54}" dt="2022-05-28T14:24:55.222" v="4336" actId="478"/>
          <ac:picMkLst>
            <pc:docMk/>
            <pc:sldMk cId="2929118954" sldId="310"/>
            <ac:picMk id="4" creationId="{BE07F39C-52FF-5336-DA61-80F7F4DBCBDE}"/>
          </ac:picMkLst>
        </pc:picChg>
        <pc:picChg chg="add mod">
          <ac:chgData name="ROBERTA DE LUCA" userId="65e3fc4e-719a-46bf-a1fd-aa7670199d10" providerId="ADAL" clId="{97F2F1F1-BC7B-4A45-ADE8-63A8DB52FE54}" dt="2022-05-28T14:25:56.556" v="4364" actId="1076"/>
          <ac:picMkLst>
            <pc:docMk/>
            <pc:sldMk cId="2929118954" sldId="310"/>
            <ac:picMk id="5" creationId="{A1782227-2741-38B2-6241-9BD288EADFFA}"/>
          </ac:picMkLst>
        </pc:picChg>
      </pc:sldChg>
      <pc:sldChg chg="addSp delSp modSp add mod ord">
        <pc:chgData name="ROBERTA DE LUCA" userId="65e3fc4e-719a-46bf-a1fd-aa7670199d10" providerId="ADAL" clId="{97F2F1F1-BC7B-4A45-ADE8-63A8DB52FE54}" dt="2022-05-28T14:27:09.905" v="4390" actId="14100"/>
        <pc:sldMkLst>
          <pc:docMk/>
          <pc:sldMk cId="2524737911" sldId="311"/>
        </pc:sldMkLst>
        <pc:spChg chg="mod">
          <ac:chgData name="ROBERTA DE LUCA" userId="65e3fc4e-719a-46bf-a1fd-aa7670199d10" providerId="ADAL" clId="{97F2F1F1-BC7B-4A45-ADE8-63A8DB52FE54}" dt="2022-05-28T14:26:20.577" v="4372" actId="20577"/>
          <ac:spMkLst>
            <pc:docMk/>
            <pc:sldMk cId="2524737911" sldId="311"/>
            <ac:spMk id="8" creationId="{D5F615F0-161D-EDE4-AC2A-F6947430E56A}"/>
          </ac:spMkLst>
        </pc:spChg>
        <pc:picChg chg="add mod">
          <ac:chgData name="ROBERTA DE LUCA" userId="65e3fc4e-719a-46bf-a1fd-aa7670199d10" providerId="ADAL" clId="{97F2F1F1-BC7B-4A45-ADE8-63A8DB52FE54}" dt="2022-05-28T14:27:09.905" v="4390" actId="14100"/>
          <ac:picMkLst>
            <pc:docMk/>
            <pc:sldMk cId="2524737911" sldId="311"/>
            <ac:picMk id="3" creationId="{28FFB862-C315-7D10-5519-77106F0EF80A}"/>
          </ac:picMkLst>
        </pc:picChg>
        <pc:picChg chg="del">
          <ac:chgData name="ROBERTA DE LUCA" userId="65e3fc4e-719a-46bf-a1fd-aa7670199d10" providerId="ADAL" clId="{97F2F1F1-BC7B-4A45-ADE8-63A8DB52FE54}" dt="2022-05-28T14:26:40.281" v="4379" actId="478"/>
          <ac:picMkLst>
            <pc:docMk/>
            <pc:sldMk cId="2524737911" sldId="311"/>
            <ac:picMk id="5" creationId="{A1782227-2741-38B2-6241-9BD288EADFFA}"/>
          </ac:picMkLst>
        </pc:picChg>
      </pc:sldChg>
      <pc:sldChg chg="addSp delSp modSp add mod ord">
        <pc:chgData name="ROBERTA DE LUCA" userId="65e3fc4e-719a-46bf-a1fd-aa7670199d10" providerId="ADAL" clId="{97F2F1F1-BC7B-4A45-ADE8-63A8DB52FE54}" dt="2022-05-28T14:28:00.655" v="4410" actId="14861"/>
        <pc:sldMkLst>
          <pc:docMk/>
          <pc:sldMk cId="2285225914" sldId="312"/>
        </pc:sldMkLst>
        <pc:spChg chg="mod">
          <ac:chgData name="ROBERTA DE LUCA" userId="65e3fc4e-719a-46bf-a1fd-aa7670199d10" providerId="ADAL" clId="{97F2F1F1-BC7B-4A45-ADE8-63A8DB52FE54}" dt="2022-05-28T14:27:24.121" v="4392" actId="20577"/>
          <ac:spMkLst>
            <pc:docMk/>
            <pc:sldMk cId="2285225914" sldId="312"/>
            <ac:spMk id="8" creationId="{D5F615F0-161D-EDE4-AC2A-F6947430E56A}"/>
          </ac:spMkLst>
        </pc:spChg>
        <pc:picChg chg="add mod">
          <ac:chgData name="ROBERTA DE LUCA" userId="65e3fc4e-719a-46bf-a1fd-aa7670199d10" providerId="ADAL" clId="{97F2F1F1-BC7B-4A45-ADE8-63A8DB52FE54}" dt="2022-05-28T14:28:00.655" v="4410" actId="14861"/>
          <ac:picMkLst>
            <pc:docMk/>
            <pc:sldMk cId="2285225914" sldId="312"/>
            <ac:picMk id="3" creationId="{DEC9442E-2426-966F-AF1A-0474BAEBB149}"/>
          </ac:picMkLst>
        </pc:picChg>
        <pc:picChg chg="del">
          <ac:chgData name="ROBERTA DE LUCA" userId="65e3fc4e-719a-46bf-a1fd-aa7670199d10" providerId="ADAL" clId="{97F2F1F1-BC7B-4A45-ADE8-63A8DB52FE54}" dt="2022-05-28T14:27:43.338" v="4401" actId="478"/>
          <ac:picMkLst>
            <pc:docMk/>
            <pc:sldMk cId="2285225914" sldId="312"/>
            <ac:picMk id="5" creationId="{A1782227-2741-38B2-6241-9BD288EADFFA}"/>
          </ac:picMkLst>
        </pc:picChg>
      </pc:sldChg>
    </pc:docChg>
  </pc:docChgLst>
  <pc:docChgLst>
    <pc:chgData name="MATTEO CONTI" userId="b49ef875-d548-4728-92a7-2ecf30e76046" providerId="ADAL" clId="{CED8B8F8-8046-4F91-9998-BECBA15B3A64}"/>
    <pc:docChg chg="undo redo custSel addSld delSld modSld sldOrd">
      <pc:chgData name="MATTEO CONTI" userId="b49ef875-d548-4728-92a7-2ecf30e76046" providerId="ADAL" clId="{CED8B8F8-8046-4F91-9998-BECBA15B3A64}" dt="2022-05-30T16:52:53.112" v="3381" actId="20577"/>
      <pc:docMkLst>
        <pc:docMk/>
      </pc:docMkLst>
      <pc:sldChg chg="modSp mod">
        <pc:chgData name="MATTEO CONTI" userId="b49ef875-d548-4728-92a7-2ecf30e76046" providerId="ADAL" clId="{CED8B8F8-8046-4F91-9998-BECBA15B3A64}" dt="2022-05-28T08:28:50.237" v="1493" actId="20577"/>
        <pc:sldMkLst>
          <pc:docMk/>
          <pc:sldMk cId="1094849372" sldId="262"/>
        </pc:sldMkLst>
        <pc:spChg chg="mod">
          <ac:chgData name="MATTEO CONTI" userId="b49ef875-d548-4728-92a7-2ecf30e76046" providerId="ADAL" clId="{CED8B8F8-8046-4F91-9998-BECBA15B3A64}" dt="2022-05-28T08:28:50.237" v="1493" actId="20577"/>
          <ac:spMkLst>
            <pc:docMk/>
            <pc:sldMk cId="1094849372" sldId="262"/>
            <ac:spMk id="13" creationId="{9E919846-BC4B-4ACE-EC4D-2A3F0F9035E3}"/>
          </ac:spMkLst>
        </pc:spChg>
      </pc:sldChg>
      <pc:sldChg chg="modSp mod">
        <pc:chgData name="MATTEO CONTI" userId="b49ef875-d548-4728-92a7-2ecf30e76046" providerId="ADAL" clId="{CED8B8F8-8046-4F91-9998-BECBA15B3A64}" dt="2022-05-28T08:10:59.962" v="1362" actId="1076"/>
        <pc:sldMkLst>
          <pc:docMk/>
          <pc:sldMk cId="142453846" sldId="269"/>
        </pc:sldMkLst>
        <pc:spChg chg="mod">
          <ac:chgData name="MATTEO CONTI" userId="b49ef875-d548-4728-92a7-2ecf30e76046" providerId="ADAL" clId="{CED8B8F8-8046-4F91-9998-BECBA15B3A64}" dt="2022-05-28T08:10:59.962" v="1362" actId="1076"/>
          <ac:spMkLst>
            <pc:docMk/>
            <pc:sldMk cId="142453846" sldId="269"/>
            <ac:spMk id="13" creationId="{9E919846-BC4B-4ACE-EC4D-2A3F0F9035E3}"/>
          </ac:spMkLst>
        </pc:spChg>
      </pc:sldChg>
      <pc:sldChg chg="new del">
        <pc:chgData name="MATTEO CONTI" userId="b49ef875-d548-4728-92a7-2ecf30e76046" providerId="ADAL" clId="{CED8B8F8-8046-4F91-9998-BECBA15B3A64}" dt="2022-05-27T15:31:34.728" v="4" actId="2696"/>
        <pc:sldMkLst>
          <pc:docMk/>
          <pc:sldMk cId="1805149791" sldId="278"/>
        </pc:sldMkLst>
      </pc:sldChg>
      <pc:sldChg chg="addSp delSp modSp add mod ord">
        <pc:chgData name="MATTEO CONTI" userId="b49ef875-d548-4728-92a7-2ecf30e76046" providerId="ADAL" clId="{CED8B8F8-8046-4F91-9998-BECBA15B3A64}" dt="2022-05-30T16:52:21.024" v="3377" actId="20577"/>
        <pc:sldMkLst>
          <pc:docMk/>
          <pc:sldMk cId="2575891132" sldId="279"/>
        </pc:sldMkLst>
        <pc:spChg chg="mod">
          <ac:chgData name="MATTEO CONTI" userId="b49ef875-d548-4728-92a7-2ecf30e76046" providerId="ADAL" clId="{CED8B8F8-8046-4F91-9998-BECBA15B3A64}" dt="2022-05-27T15:33:15.150" v="53" actId="207"/>
          <ac:spMkLst>
            <pc:docMk/>
            <pc:sldMk cId="2575891132" sldId="279"/>
            <ac:spMk id="2" creationId="{0A6BCF94-F108-4D92-8C4F-CD9273947A31}"/>
          </ac:spMkLst>
        </pc:spChg>
        <pc:spChg chg="add mod">
          <ac:chgData name="MATTEO CONTI" userId="b49ef875-d548-4728-92a7-2ecf30e76046" providerId="ADAL" clId="{CED8B8F8-8046-4F91-9998-BECBA15B3A64}" dt="2022-05-30T16:52:21.024" v="3377" actId="20577"/>
          <ac:spMkLst>
            <pc:docMk/>
            <pc:sldMk cId="2575891132" sldId="279"/>
            <ac:spMk id="5" creationId="{82AE8F59-0029-A244-B7FB-7315FDB8843B}"/>
          </ac:spMkLst>
        </pc:spChg>
        <pc:spChg chg="mod">
          <ac:chgData name="MATTEO CONTI" userId="b49ef875-d548-4728-92a7-2ecf30e76046" providerId="ADAL" clId="{CED8B8F8-8046-4F91-9998-BECBA15B3A64}" dt="2022-05-27T22:01:03.630" v="233" actId="20577"/>
          <ac:spMkLst>
            <pc:docMk/>
            <pc:sldMk cId="2575891132" sldId="279"/>
            <ac:spMk id="6" creationId="{54EB2213-BE15-96EE-3974-DB51C835429E}"/>
          </ac:spMkLst>
        </pc:spChg>
        <pc:picChg chg="add mod">
          <ac:chgData name="MATTEO CONTI" userId="b49ef875-d548-4728-92a7-2ecf30e76046" providerId="ADAL" clId="{CED8B8F8-8046-4F91-9998-BECBA15B3A64}" dt="2022-05-27T22:06:10.229" v="238" actId="1076"/>
          <ac:picMkLst>
            <pc:docMk/>
            <pc:sldMk cId="2575891132" sldId="279"/>
            <ac:picMk id="4" creationId="{1DB6D3A0-BFE5-7EED-C015-19F5C12FD2E2}"/>
          </ac:picMkLst>
        </pc:picChg>
        <pc:picChg chg="del">
          <ac:chgData name="MATTEO CONTI" userId="b49ef875-d548-4728-92a7-2ecf30e76046" providerId="ADAL" clId="{CED8B8F8-8046-4F91-9998-BECBA15B3A64}" dt="2022-05-27T15:33:18.576" v="54" actId="478"/>
          <ac:picMkLst>
            <pc:docMk/>
            <pc:sldMk cId="2575891132" sldId="279"/>
            <ac:picMk id="14" creationId="{BBC70BB4-A61B-D9B6-2774-1CD4B35C1ECE}"/>
          </ac:picMkLst>
        </pc:picChg>
      </pc:sldChg>
      <pc:sldChg chg="addSp delSp modSp new mod ord setBg">
        <pc:chgData name="MATTEO CONTI" userId="b49ef875-d548-4728-92a7-2ecf30e76046" providerId="ADAL" clId="{CED8B8F8-8046-4F91-9998-BECBA15B3A64}" dt="2022-05-30T16:52:53.112" v="3381" actId="20577"/>
        <pc:sldMkLst>
          <pc:docMk/>
          <pc:sldMk cId="2145466069" sldId="280"/>
        </pc:sldMkLst>
        <pc:spChg chg="mod">
          <ac:chgData name="MATTEO CONTI" userId="b49ef875-d548-4728-92a7-2ecf30e76046" providerId="ADAL" clId="{CED8B8F8-8046-4F91-9998-BECBA15B3A64}" dt="2022-05-27T22:19:55.651" v="599" actId="207"/>
          <ac:spMkLst>
            <pc:docMk/>
            <pc:sldMk cId="2145466069" sldId="280"/>
            <ac:spMk id="2" creationId="{AB0E3CE0-D8B0-FDEC-812A-EA3ED2A88D33}"/>
          </ac:spMkLst>
        </pc:spChg>
        <pc:spChg chg="del">
          <ac:chgData name="MATTEO CONTI" userId="b49ef875-d548-4728-92a7-2ecf30e76046" providerId="ADAL" clId="{CED8B8F8-8046-4F91-9998-BECBA15B3A64}" dt="2022-05-27T22:16:13.932" v="562"/>
          <ac:spMkLst>
            <pc:docMk/>
            <pc:sldMk cId="2145466069" sldId="280"/>
            <ac:spMk id="3" creationId="{5B2BCE31-C257-C2D1-10F1-32E6FD341549}"/>
          </ac:spMkLst>
        </pc:spChg>
        <pc:spChg chg="add mod">
          <ac:chgData name="MATTEO CONTI" userId="b49ef875-d548-4728-92a7-2ecf30e76046" providerId="ADAL" clId="{CED8B8F8-8046-4F91-9998-BECBA15B3A64}" dt="2022-05-30T16:52:53.112" v="3381" actId="20577"/>
          <ac:spMkLst>
            <pc:docMk/>
            <pc:sldMk cId="2145466069" sldId="280"/>
            <ac:spMk id="9" creationId="{70894C6E-EC24-7BC7-2CE5-FF724E0453EC}"/>
          </ac:spMkLst>
        </pc:spChg>
        <pc:spChg chg="add">
          <ac:chgData name="MATTEO CONTI" userId="b49ef875-d548-4728-92a7-2ecf30e76046" providerId="ADAL" clId="{CED8B8F8-8046-4F91-9998-BECBA15B3A64}" dt="2022-05-27T22:16:42.648" v="563" actId="26606"/>
          <ac:spMkLst>
            <pc:docMk/>
            <pc:sldMk cId="2145466069" sldId="280"/>
            <ac:spMk id="12" creationId="{2B566528-1B12-4246-9431-5C2D7D081168}"/>
          </ac:spMkLst>
        </pc:spChg>
        <pc:grpChg chg="add">
          <ac:chgData name="MATTEO CONTI" userId="b49ef875-d548-4728-92a7-2ecf30e76046" providerId="ADAL" clId="{CED8B8F8-8046-4F91-9998-BECBA15B3A64}" dt="2022-05-27T22:16:42.648" v="563" actId="26606"/>
          <ac:grpSpMkLst>
            <pc:docMk/>
            <pc:sldMk cId="2145466069" sldId="280"/>
            <ac:grpSpMk id="14" creationId="{828A5161-06F1-46CF-8AD7-844680A59E13}"/>
          </ac:grpSpMkLst>
        </pc:grpChg>
        <pc:grpChg chg="add">
          <ac:chgData name="MATTEO CONTI" userId="b49ef875-d548-4728-92a7-2ecf30e76046" providerId="ADAL" clId="{CED8B8F8-8046-4F91-9998-BECBA15B3A64}" dt="2022-05-27T22:16:42.648" v="563" actId="26606"/>
          <ac:grpSpMkLst>
            <pc:docMk/>
            <pc:sldMk cId="2145466069" sldId="280"/>
            <ac:grpSpMk id="18" creationId="{5995D10D-E9C9-47DB-AE7E-801FEF38F5C9}"/>
          </ac:grpSpMkLst>
        </pc:grpChg>
        <pc:picChg chg="add mod">
          <ac:chgData name="MATTEO CONTI" userId="b49ef875-d548-4728-92a7-2ecf30e76046" providerId="ADAL" clId="{CED8B8F8-8046-4F91-9998-BECBA15B3A64}" dt="2022-05-27T22:17:46.541" v="566" actId="14100"/>
          <ac:picMkLst>
            <pc:docMk/>
            <pc:sldMk cId="2145466069" sldId="280"/>
            <ac:picMk id="5" creationId="{8FB36E8E-B6A1-5E9E-E599-D02B2A3AD983}"/>
          </ac:picMkLst>
        </pc:picChg>
      </pc:sldChg>
      <pc:sldChg chg="addSp delSp modSp new mod modAnim">
        <pc:chgData name="MATTEO CONTI" userId="b49ef875-d548-4728-92a7-2ecf30e76046" providerId="ADAL" clId="{CED8B8F8-8046-4F91-9998-BECBA15B3A64}" dt="2022-05-30T16:38:06.092" v="3363"/>
        <pc:sldMkLst>
          <pc:docMk/>
          <pc:sldMk cId="1985121594" sldId="281"/>
        </pc:sldMkLst>
        <pc:spChg chg="del mod">
          <ac:chgData name="MATTEO CONTI" userId="b49ef875-d548-4728-92a7-2ecf30e76046" providerId="ADAL" clId="{CED8B8F8-8046-4F91-9998-BECBA15B3A64}" dt="2022-05-27T22:54:33.241" v="1065" actId="478"/>
          <ac:spMkLst>
            <pc:docMk/>
            <pc:sldMk cId="1985121594" sldId="281"/>
            <ac:spMk id="2" creationId="{7EC5EA83-09ED-357C-C518-E32333B63A8F}"/>
          </ac:spMkLst>
        </pc:spChg>
        <pc:spChg chg="del">
          <ac:chgData name="MATTEO CONTI" userId="b49ef875-d548-4728-92a7-2ecf30e76046" providerId="ADAL" clId="{CED8B8F8-8046-4F91-9998-BECBA15B3A64}" dt="2022-05-27T22:52:57.669" v="1048"/>
          <ac:spMkLst>
            <pc:docMk/>
            <pc:sldMk cId="1985121594" sldId="281"/>
            <ac:spMk id="3" creationId="{AEEB88E6-2483-009C-8C34-11ECE8BC3603}"/>
          </ac:spMkLst>
        </pc:spChg>
        <pc:spChg chg="add del mod">
          <ac:chgData name="MATTEO CONTI" userId="b49ef875-d548-4728-92a7-2ecf30e76046" providerId="ADAL" clId="{CED8B8F8-8046-4F91-9998-BECBA15B3A64}" dt="2022-05-28T08:26:20.315" v="1409" actId="478"/>
          <ac:spMkLst>
            <pc:docMk/>
            <pc:sldMk cId="1985121594" sldId="281"/>
            <ac:spMk id="10" creationId="{2DA71236-F537-5CB6-575E-3800BBD3215C}"/>
          </ac:spMkLst>
        </pc:spChg>
        <pc:spChg chg="add mod">
          <ac:chgData name="MATTEO CONTI" userId="b49ef875-d548-4728-92a7-2ecf30e76046" providerId="ADAL" clId="{CED8B8F8-8046-4F91-9998-BECBA15B3A64}" dt="2022-05-28T08:38:59.216" v="1570" actId="122"/>
          <ac:spMkLst>
            <pc:docMk/>
            <pc:sldMk cId="1985121594" sldId="281"/>
            <ac:spMk id="11" creationId="{0A4DFAF6-6F29-1D5E-2A06-CB96CB13DF92}"/>
          </ac:spMkLst>
        </pc:spChg>
        <pc:spChg chg="add del mod">
          <ac:chgData name="MATTEO CONTI" userId="b49ef875-d548-4728-92a7-2ecf30e76046" providerId="ADAL" clId="{CED8B8F8-8046-4F91-9998-BECBA15B3A64}" dt="2022-05-28T08:27:21.906" v="1488" actId="1076"/>
          <ac:spMkLst>
            <pc:docMk/>
            <pc:sldMk cId="1985121594" sldId="281"/>
            <ac:spMk id="12" creationId="{F8FA7DFD-E4F0-EC5C-698E-28A670D86BF7}"/>
          </ac:spMkLst>
        </pc:spChg>
        <pc:spChg chg="add del mod">
          <ac:chgData name="MATTEO CONTI" userId="b49ef875-d548-4728-92a7-2ecf30e76046" providerId="ADAL" clId="{CED8B8F8-8046-4F91-9998-BECBA15B3A64}" dt="2022-05-28T08:36:10.038" v="1496" actId="478"/>
          <ac:spMkLst>
            <pc:docMk/>
            <pc:sldMk cId="1985121594" sldId="281"/>
            <ac:spMk id="14" creationId="{C2D69495-3CF2-777C-337E-FA3ED78B3F21}"/>
          </ac:spMkLst>
        </pc:spChg>
        <pc:spChg chg="add mod">
          <ac:chgData name="MATTEO CONTI" userId="b49ef875-d548-4728-92a7-2ecf30e76046" providerId="ADAL" clId="{CED8B8F8-8046-4F91-9998-BECBA15B3A64}" dt="2022-05-28T08:43:42.994" v="1915" actId="122"/>
          <ac:spMkLst>
            <pc:docMk/>
            <pc:sldMk cId="1985121594" sldId="281"/>
            <ac:spMk id="19" creationId="{0883D92A-CA7F-E01B-EC3F-A02045CA74DE}"/>
          </ac:spMkLst>
        </pc:spChg>
        <pc:picChg chg="add del mod modCrop">
          <ac:chgData name="MATTEO CONTI" userId="b49ef875-d548-4728-92a7-2ecf30e76046" providerId="ADAL" clId="{CED8B8F8-8046-4F91-9998-BECBA15B3A64}" dt="2022-05-28T08:36:03.617" v="1494" actId="478"/>
          <ac:picMkLst>
            <pc:docMk/>
            <pc:sldMk cId="1985121594" sldId="281"/>
            <ac:picMk id="5" creationId="{8F63BED6-ECFC-CB43-2E9D-A8211170C65A}"/>
          </ac:picMkLst>
        </pc:picChg>
        <pc:picChg chg="add mod modCrop">
          <ac:chgData name="MATTEO CONTI" userId="b49ef875-d548-4728-92a7-2ecf30e76046" providerId="ADAL" clId="{CED8B8F8-8046-4F91-9998-BECBA15B3A64}" dt="2022-05-28T17:37:50.579" v="2700" actId="732"/>
          <ac:picMkLst>
            <pc:docMk/>
            <pc:sldMk cId="1985121594" sldId="281"/>
            <ac:picMk id="7" creationId="{25D8E98F-79AD-DDA2-B8D4-0BE239DAB6CA}"/>
          </ac:picMkLst>
        </pc:picChg>
        <pc:picChg chg="add del mod">
          <ac:chgData name="MATTEO CONTI" userId="b49ef875-d548-4728-92a7-2ecf30e76046" providerId="ADAL" clId="{CED8B8F8-8046-4F91-9998-BECBA15B3A64}" dt="2022-05-27T22:53:38.957" v="1057" actId="478"/>
          <ac:picMkLst>
            <pc:docMk/>
            <pc:sldMk cId="1985121594" sldId="281"/>
            <ac:picMk id="9" creationId="{00548CA0-7C59-091F-818D-3F15596D1D12}"/>
          </ac:picMkLst>
        </pc:picChg>
        <pc:picChg chg="add del mod">
          <ac:chgData name="MATTEO CONTI" userId="b49ef875-d548-4728-92a7-2ecf30e76046" providerId="ADAL" clId="{CED8B8F8-8046-4F91-9998-BECBA15B3A64}" dt="2022-05-28T08:37:52.955" v="1504" actId="478"/>
          <ac:picMkLst>
            <pc:docMk/>
            <pc:sldMk cId="1985121594" sldId="281"/>
            <ac:picMk id="16" creationId="{02109837-1EDD-171F-CE1E-16B47FD13DC8}"/>
          </ac:picMkLst>
        </pc:picChg>
        <pc:picChg chg="add mod">
          <ac:chgData name="MATTEO CONTI" userId="b49ef875-d548-4728-92a7-2ecf30e76046" providerId="ADAL" clId="{CED8B8F8-8046-4F91-9998-BECBA15B3A64}" dt="2022-05-28T17:37:34.614" v="2699" actId="2085"/>
          <ac:picMkLst>
            <pc:docMk/>
            <pc:sldMk cId="1985121594" sldId="281"/>
            <ac:picMk id="18" creationId="{6D4FF0F7-EAC5-7F05-24B4-1B23CF6334AA}"/>
          </ac:picMkLst>
        </pc:picChg>
      </pc:sldChg>
      <pc:sldChg chg="addSp delSp modSp new mod setBg">
        <pc:chgData name="MATTEO CONTI" userId="b49ef875-d548-4728-92a7-2ecf30e76046" providerId="ADAL" clId="{CED8B8F8-8046-4F91-9998-BECBA15B3A64}" dt="2022-05-28T17:39:36.803" v="2709" actId="14100"/>
        <pc:sldMkLst>
          <pc:docMk/>
          <pc:sldMk cId="4015626879" sldId="282"/>
        </pc:sldMkLst>
        <pc:spChg chg="mod ord">
          <ac:chgData name="MATTEO CONTI" userId="b49ef875-d548-4728-92a7-2ecf30e76046" providerId="ADAL" clId="{CED8B8F8-8046-4F91-9998-BECBA15B3A64}" dt="2022-05-28T09:05:29.177" v="2526" actId="255"/>
          <ac:spMkLst>
            <pc:docMk/>
            <pc:sldMk cId="4015626879" sldId="282"/>
            <ac:spMk id="2" creationId="{A56493D5-35FD-97D9-AABF-529AE3F6502D}"/>
          </ac:spMkLst>
        </pc:spChg>
        <pc:spChg chg="mod ord">
          <ac:chgData name="MATTEO CONTI" userId="b49ef875-d548-4728-92a7-2ecf30e76046" providerId="ADAL" clId="{CED8B8F8-8046-4F91-9998-BECBA15B3A64}" dt="2022-05-28T17:38:59.761" v="2702" actId="114"/>
          <ac:spMkLst>
            <pc:docMk/>
            <pc:sldMk cId="4015626879" sldId="282"/>
            <ac:spMk id="3" creationId="{A483BB0C-BED2-B116-0819-42361E8D5915}"/>
          </ac:spMkLst>
        </pc:spChg>
        <pc:spChg chg="add del">
          <ac:chgData name="MATTEO CONTI" userId="b49ef875-d548-4728-92a7-2ecf30e76046" providerId="ADAL" clId="{CED8B8F8-8046-4F91-9998-BECBA15B3A64}" dt="2022-05-28T08:58:00.204" v="2162" actId="26606"/>
          <ac:spMkLst>
            <pc:docMk/>
            <pc:sldMk cId="4015626879" sldId="282"/>
            <ac:spMk id="12" creationId="{AAAE94E3-A7DB-4868-B1E3-E49703488BBC}"/>
          </ac:spMkLst>
        </pc:spChg>
        <pc:spChg chg="add del">
          <ac:chgData name="MATTEO CONTI" userId="b49ef875-d548-4728-92a7-2ecf30e76046" providerId="ADAL" clId="{CED8B8F8-8046-4F91-9998-BECBA15B3A64}" dt="2022-05-28T08:58:00.204" v="2162" actId="26606"/>
          <ac:spMkLst>
            <pc:docMk/>
            <pc:sldMk cId="4015626879" sldId="282"/>
            <ac:spMk id="18" creationId="{3873B707-463F-40B0-8227-E8CC6C67EB25}"/>
          </ac:spMkLst>
        </pc:spChg>
        <pc:spChg chg="add del">
          <ac:chgData name="MATTEO CONTI" userId="b49ef875-d548-4728-92a7-2ecf30e76046" providerId="ADAL" clId="{CED8B8F8-8046-4F91-9998-BECBA15B3A64}" dt="2022-05-28T08:58:00.204" v="2162" actId="26606"/>
          <ac:spMkLst>
            <pc:docMk/>
            <pc:sldMk cId="4015626879" sldId="282"/>
            <ac:spMk id="20" creationId="{C13237C8-E62C-4F0D-A318-BD6FB6C2D138}"/>
          </ac:spMkLst>
        </pc:spChg>
        <pc:spChg chg="add del">
          <ac:chgData name="MATTEO CONTI" userId="b49ef875-d548-4728-92a7-2ecf30e76046" providerId="ADAL" clId="{CED8B8F8-8046-4F91-9998-BECBA15B3A64}" dt="2022-05-28T08:58:00.204" v="2162" actId="26606"/>
          <ac:spMkLst>
            <pc:docMk/>
            <pc:sldMk cId="4015626879" sldId="282"/>
            <ac:spMk id="22" creationId="{19C9EAEA-39D0-4B0E-A0EB-51E7B26740B1}"/>
          </ac:spMkLst>
        </pc:spChg>
        <pc:spChg chg="add del">
          <ac:chgData name="MATTEO CONTI" userId="b49ef875-d548-4728-92a7-2ecf30e76046" providerId="ADAL" clId="{CED8B8F8-8046-4F91-9998-BECBA15B3A64}" dt="2022-05-28T08:58:00.204" v="2162" actId="26606"/>
          <ac:spMkLst>
            <pc:docMk/>
            <pc:sldMk cId="4015626879" sldId="282"/>
            <ac:spMk id="24" creationId="{8CB5D2D7-DF65-4E86-BFBA-FFB9B5ACEB64}"/>
          </ac:spMkLst>
        </pc:spChg>
        <pc:spChg chg="add">
          <ac:chgData name="MATTEO CONTI" userId="b49ef875-d548-4728-92a7-2ecf30e76046" providerId="ADAL" clId="{CED8B8F8-8046-4F91-9998-BECBA15B3A64}" dt="2022-05-28T08:58:00.234" v="2163" actId="26606"/>
          <ac:spMkLst>
            <pc:docMk/>
            <pc:sldMk cId="4015626879" sldId="282"/>
            <ac:spMk id="26" creationId="{231BF440-39FA-4087-84CC-2EEC0BBDAF29}"/>
          </ac:spMkLst>
        </pc:spChg>
        <pc:spChg chg="add">
          <ac:chgData name="MATTEO CONTI" userId="b49ef875-d548-4728-92a7-2ecf30e76046" providerId="ADAL" clId="{CED8B8F8-8046-4F91-9998-BECBA15B3A64}" dt="2022-05-28T08:58:00.234" v="2163" actId="26606"/>
          <ac:spMkLst>
            <pc:docMk/>
            <pc:sldMk cId="4015626879" sldId="282"/>
            <ac:spMk id="27" creationId="{F04E4CBA-303B-48BD-8451-C2701CB0EEBF}"/>
          </ac:spMkLst>
        </pc:spChg>
        <pc:spChg chg="add">
          <ac:chgData name="MATTEO CONTI" userId="b49ef875-d548-4728-92a7-2ecf30e76046" providerId="ADAL" clId="{CED8B8F8-8046-4F91-9998-BECBA15B3A64}" dt="2022-05-28T08:58:00.234" v="2163" actId="26606"/>
          <ac:spMkLst>
            <pc:docMk/>
            <pc:sldMk cId="4015626879" sldId="282"/>
            <ac:spMk id="28" creationId="{F6CA58B3-AFCC-4A40-9882-50D5080879B0}"/>
          </ac:spMkLst>
        </pc:spChg>
        <pc:spChg chg="add">
          <ac:chgData name="MATTEO CONTI" userId="b49ef875-d548-4728-92a7-2ecf30e76046" providerId="ADAL" clId="{CED8B8F8-8046-4F91-9998-BECBA15B3A64}" dt="2022-05-28T08:58:00.234" v="2163" actId="26606"/>
          <ac:spMkLst>
            <pc:docMk/>
            <pc:sldMk cId="4015626879" sldId="282"/>
            <ac:spMk id="29" creationId="{75C56826-D4E5-42ED-8529-079651CB3005}"/>
          </ac:spMkLst>
        </pc:spChg>
        <pc:spChg chg="add">
          <ac:chgData name="MATTEO CONTI" userId="b49ef875-d548-4728-92a7-2ecf30e76046" providerId="ADAL" clId="{CED8B8F8-8046-4F91-9998-BECBA15B3A64}" dt="2022-05-28T08:58:00.234" v="2163" actId="26606"/>
          <ac:spMkLst>
            <pc:docMk/>
            <pc:sldMk cId="4015626879" sldId="282"/>
            <ac:spMk id="30" creationId="{82095FCE-EF05-4443-B97A-85DEE3A5CA17}"/>
          </ac:spMkLst>
        </pc:spChg>
        <pc:spChg chg="add">
          <ac:chgData name="MATTEO CONTI" userId="b49ef875-d548-4728-92a7-2ecf30e76046" providerId="ADAL" clId="{CED8B8F8-8046-4F91-9998-BECBA15B3A64}" dt="2022-05-28T08:58:00.234" v="2163" actId="26606"/>
          <ac:spMkLst>
            <pc:docMk/>
            <pc:sldMk cId="4015626879" sldId="282"/>
            <ac:spMk id="31" creationId="{CA00AE6B-AA30-4CF8-BA6F-339B780AD76C}"/>
          </ac:spMkLst>
        </pc:spChg>
        <pc:grpChg chg="add del">
          <ac:chgData name="MATTEO CONTI" userId="b49ef875-d548-4728-92a7-2ecf30e76046" providerId="ADAL" clId="{CED8B8F8-8046-4F91-9998-BECBA15B3A64}" dt="2022-05-28T08:58:00.204" v="2162" actId="26606"/>
          <ac:grpSpMkLst>
            <pc:docMk/>
            <pc:sldMk cId="4015626879" sldId="282"/>
            <ac:grpSpMk id="14" creationId="{1DE889C7-FAD6-4397-98E2-05D503484459}"/>
          </ac:grpSpMkLst>
        </pc:grpChg>
        <pc:picChg chg="add mod ord modCrop">
          <ac:chgData name="MATTEO CONTI" userId="b49ef875-d548-4728-92a7-2ecf30e76046" providerId="ADAL" clId="{CED8B8F8-8046-4F91-9998-BECBA15B3A64}" dt="2022-05-28T17:39:36.803" v="2709" actId="14100"/>
          <ac:picMkLst>
            <pc:docMk/>
            <pc:sldMk cId="4015626879" sldId="282"/>
            <ac:picMk id="5" creationId="{0195F6F0-01A8-966E-D721-441DA0C8D15F}"/>
          </ac:picMkLst>
        </pc:picChg>
        <pc:picChg chg="add del mod ord modCrop">
          <ac:chgData name="MATTEO CONTI" userId="b49ef875-d548-4728-92a7-2ecf30e76046" providerId="ADAL" clId="{CED8B8F8-8046-4F91-9998-BECBA15B3A64}" dt="2022-05-28T08:59:43.314" v="2184" actId="478"/>
          <ac:picMkLst>
            <pc:docMk/>
            <pc:sldMk cId="4015626879" sldId="282"/>
            <ac:picMk id="7" creationId="{5C7CEBB8-006F-7DD7-D004-493AF90E8F35}"/>
          </ac:picMkLst>
        </pc:picChg>
        <pc:picChg chg="add mod modCrop">
          <ac:chgData name="MATTEO CONTI" userId="b49ef875-d548-4728-92a7-2ecf30e76046" providerId="ADAL" clId="{CED8B8F8-8046-4F91-9998-BECBA15B3A64}" dt="2022-05-28T17:39:36.433" v="2708" actId="14100"/>
          <ac:picMkLst>
            <pc:docMk/>
            <pc:sldMk cId="4015626879" sldId="282"/>
            <ac:picMk id="9" creationId="{BA8B7F13-1064-63F7-66D0-2B6A3101794F}"/>
          </ac:picMkLst>
        </pc:picChg>
      </pc:sldChg>
      <pc:sldChg chg="modSp mod">
        <pc:chgData name="MATTEO CONTI" userId="b49ef875-d548-4728-92a7-2ecf30e76046" providerId="ADAL" clId="{CED8B8F8-8046-4F91-9998-BECBA15B3A64}" dt="2022-05-28T17:23:28.020" v="2554" actId="20577"/>
        <pc:sldMkLst>
          <pc:docMk/>
          <pc:sldMk cId="1573973225" sldId="289"/>
        </pc:sldMkLst>
        <pc:spChg chg="mod">
          <ac:chgData name="MATTEO CONTI" userId="b49ef875-d548-4728-92a7-2ecf30e76046" providerId="ADAL" clId="{CED8B8F8-8046-4F91-9998-BECBA15B3A64}" dt="2022-05-28T17:23:28.020" v="2554" actId="20577"/>
          <ac:spMkLst>
            <pc:docMk/>
            <pc:sldMk cId="1573973225" sldId="289"/>
            <ac:spMk id="3" creationId="{628A9573-1169-BFAB-1624-9BB44CA7B31B}"/>
          </ac:spMkLst>
        </pc:spChg>
      </pc:sldChg>
      <pc:sldChg chg="modSp mod">
        <pc:chgData name="MATTEO CONTI" userId="b49ef875-d548-4728-92a7-2ecf30e76046" providerId="ADAL" clId="{CED8B8F8-8046-4F91-9998-BECBA15B3A64}" dt="2022-05-28T17:28:19.988" v="2667" actId="20577"/>
        <pc:sldMkLst>
          <pc:docMk/>
          <pc:sldMk cId="3840040605" sldId="294"/>
        </pc:sldMkLst>
        <pc:spChg chg="mod">
          <ac:chgData name="MATTEO CONTI" userId="b49ef875-d548-4728-92a7-2ecf30e76046" providerId="ADAL" clId="{CED8B8F8-8046-4F91-9998-BECBA15B3A64}" dt="2022-05-28T17:28:19.988" v="2667" actId="20577"/>
          <ac:spMkLst>
            <pc:docMk/>
            <pc:sldMk cId="3840040605" sldId="294"/>
            <ac:spMk id="3" creationId="{C718B4B2-5F52-B212-8E26-634A22B46D8C}"/>
          </ac:spMkLst>
        </pc:spChg>
      </pc:sldChg>
      <pc:sldChg chg="modSp mod">
        <pc:chgData name="MATTEO CONTI" userId="b49ef875-d548-4728-92a7-2ecf30e76046" providerId="ADAL" clId="{CED8B8F8-8046-4F91-9998-BECBA15B3A64}" dt="2022-05-28T17:34:28.600" v="2689" actId="113"/>
        <pc:sldMkLst>
          <pc:docMk/>
          <pc:sldMk cId="2569762752" sldId="295"/>
        </pc:sldMkLst>
        <pc:spChg chg="mod">
          <ac:chgData name="MATTEO CONTI" userId="b49ef875-d548-4728-92a7-2ecf30e76046" providerId="ADAL" clId="{CED8B8F8-8046-4F91-9998-BECBA15B3A64}" dt="2022-05-28T17:34:28.600" v="2689" actId="113"/>
          <ac:spMkLst>
            <pc:docMk/>
            <pc:sldMk cId="2569762752" sldId="295"/>
            <ac:spMk id="6" creationId="{D01805C3-2E61-BB18-9826-A97B1AC9C328}"/>
          </ac:spMkLst>
        </pc:spChg>
        <pc:spChg chg="mod">
          <ac:chgData name="MATTEO CONTI" userId="b49ef875-d548-4728-92a7-2ecf30e76046" providerId="ADAL" clId="{CED8B8F8-8046-4F91-9998-BECBA15B3A64}" dt="2022-05-28T17:34:09.159" v="2686" actId="20577"/>
          <ac:spMkLst>
            <pc:docMk/>
            <pc:sldMk cId="2569762752" sldId="295"/>
            <ac:spMk id="10" creationId="{4C6C6AE1-0EFE-5699-684C-C9AFD6C6F556}"/>
          </ac:spMkLst>
        </pc:spChg>
      </pc:sldChg>
      <pc:sldChg chg="modSp mod">
        <pc:chgData name="MATTEO CONTI" userId="b49ef875-d548-4728-92a7-2ecf30e76046" providerId="ADAL" clId="{CED8B8F8-8046-4F91-9998-BECBA15B3A64}" dt="2022-05-28T17:31:48.334" v="2682" actId="114"/>
        <pc:sldMkLst>
          <pc:docMk/>
          <pc:sldMk cId="1465283230" sldId="300"/>
        </pc:sldMkLst>
        <pc:spChg chg="mod">
          <ac:chgData name="MATTEO CONTI" userId="b49ef875-d548-4728-92a7-2ecf30e76046" providerId="ADAL" clId="{CED8B8F8-8046-4F91-9998-BECBA15B3A64}" dt="2022-05-28T17:31:17.480" v="2676" actId="20577"/>
          <ac:spMkLst>
            <pc:docMk/>
            <pc:sldMk cId="1465283230" sldId="300"/>
            <ac:spMk id="9" creationId="{E8761CF0-1FCE-2E2F-75E5-31B9BE56F300}"/>
          </ac:spMkLst>
        </pc:spChg>
        <pc:spChg chg="mod">
          <ac:chgData name="MATTEO CONTI" userId="b49ef875-d548-4728-92a7-2ecf30e76046" providerId="ADAL" clId="{CED8B8F8-8046-4F91-9998-BECBA15B3A64}" dt="2022-05-28T17:31:48.334" v="2682" actId="114"/>
          <ac:spMkLst>
            <pc:docMk/>
            <pc:sldMk cId="1465283230" sldId="300"/>
            <ac:spMk id="11" creationId="{7A24F177-0EA5-EB6A-6DB7-3F50E266625E}"/>
          </ac:spMkLst>
        </pc:spChg>
        <pc:spChg chg="mod">
          <ac:chgData name="MATTEO CONTI" userId="b49ef875-d548-4728-92a7-2ecf30e76046" providerId="ADAL" clId="{CED8B8F8-8046-4F91-9998-BECBA15B3A64}" dt="2022-05-28T17:28:35.108" v="2671" actId="313"/>
          <ac:spMkLst>
            <pc:docMk/>
            <pc:sldMk cId="1465283230" sldId="300"/>
            <ac:spMk id="16" creationId="{24FAF974-8448-ABCA-ED6E-8474E07AF370}"/>
          </ac:spMkLst>
        </pc:spChg>
      </pc:sldChg>
      <pc:sldChg chg="modSp mod">
        <pc:chgData name="MATTEO CONTI" userId="b49ef875-d548-4728-92a7-2ecf30e76046" providerId="ADAL" clId="{CED8B8F8-8046-4F91-9998-BECBA15B3A64}" dt="2022-05-28T17:23:09.590" v="2550" actId="20577"/>
        <pc:sldMkLst>
          <pc:docMk/>
          <pc:sldMk cId="4063153347" sldId="306"/>
        </pc:sldMkLst>
        <pc:spChg chg="mod">
          <ac:chgData name="MATTEO CONTI" userId="b49ef875-d548-4728-92a7-2ecf30e76046" providerId="ADAL" clId="{CED8B8F8-8046-4F91-9998-BECBA15B3A64}" dt="2022-05-28T17:22:46.220" v="2543" actId="20577"/>
          <ac:spMkLst>
            <pc:docMk/>
            <pc:sldMk cId="4063153347" sldId="306"/>
            <ac:spMk id="6" creationId="{2BE43867-76B4-6588-7B55-F959A40CAD54}"/>
          </ac:spMkLst>
        </pc:spChg>
        <pc:spChg chg="mod">
          <ac:chgData name="MATTEO CONTI" userId="b49ef875-d548-4728-92a7-2ecf30e76046" providerId="ADAL" clId="{CED8B8F8-8046-4F91-9998-BECBA15B3A64}" dt="2022-05-28T17:23:09.590" v="2550" actId="20577"/>
          <ac:spMkLst>
            <pc:docMk/>
            <pc:sldMk cId="4063153347" sldId="306"/>
            <ac:spMk id="14" creationId="{BECDACB8-9D04-0FF8-3334-CC2F7991C60D}"/>
          </ac:spMkLst>
        </pc:spChg>
      </pc:sldChg>
      <pc:sldChg chg="modSp mod">
        <pc:chgData name="MATTEO CONTI" userId="b49ef875-d548-4728-92a7-2ecf30e76046" providerId="ADAL" clId="{CED8B8F8-8046-4F91-9998-BECBA15B3A64}" dt="2022-05-28T17:36:06.034" v="2698" actId="20577"/>
        <pc:sldMkLst>
          <pc:docMk/>
          <pc:sldMk cId="2045770385" sldId="308"/>
        </pc:sldMkLst>
        <pc:spChg chg="mod">
          <ac:chgData name="MATTEO CONTI" userId="b49ef875-d548-4728-92a7-2ecf30e76046" providerId="ADAL" clId="{CED8B8F8-8046-4F91-9998-BECBA15B3A64}" dt="2022-05-28T17:36:06.034" v="2698" actId="20577"/>
          <ac:spMkLst>
            <pc:docMk/>
            <pc:sldMk cId="2045770385" sldId="308"/>
            <ac:spMk id="10" creationId="{4C6C6AE1-0EFE-5699-684C-C9AFD6C6F556}"/>
          </ac:spMkLst>
        </pc:spChg>
      </pc:sldChg>
      <pc:sldChg chg="modSp mod">
        <pc:chgData name="MATTEO CONTI" userId="b49ef875-d548-4728-92a7-2ecf30e76046" providerId="ADAL" clId="{CED8B8F8-8046-4F91-9998-BECBA15B3A64}" dt="2022-05-28T17:35:37.570" v="2694" actId="20577"/>
        <pc:sldMkLst>
          <pc:docMk/>
          <pc:sldMk cId="1056942067" sldId="309"/>
        </pc:sldMkLst>
        <pc:spChg chg="mod">
          <ac:chgData name="MATTEO CONTI" userId="b49ef875-d548-4728-92a7-2ecf30e76046" providerId="ADAL" clId="{CED8B8F8-8046-4F91-9998-BECBA15B3A64}" dt="2022-05-28T17:35:37.570" v="2694" actId="20577"/>
          <ac:spMkLst>
            <pc:docMk/>
            <pc:sldMk cId="1056942067" sldId="309"/>
            <ac:spMk id="6" creationId="{D01805C3-2E61-BB18-9826-A97B1AC9C328}"/>
          </ac:spMkLst>
        </pc:spChg>
        <pc:spChg chg="mod">
          <ac:chgData name="MATTEO CONTI" userId="b49ef875-d548-4728-92a7-2ecf30e76046" providerId="ADAL" clId="{CED8B8F8-8046-4F91-9998-BECBA15B3A64}" dt="2022-05-28T17:35:22.426" v="2693" actId="20577"/>
          <ac:spMkLst>
            <pc:docMk/>
            <pc:sldMk cId="1056942067" sldId="309"/>
            <ac:spMk id="10" creationId="{4C6C6AE1-0EFE-5699-684C-C9AFD6C6F556}"/>
          </ac:spMkLst>
        </pc:spChg>
      </pc:sldChg>
      <pc:sldChg chg="modSp mod">
        <pc:chgData name="MATTEO CONTI" userId="b49ef875-d548-4728-92a7-2ecf30e76046" providerId="ADAL" clId="{CED8B8F8-8046-4F91-9998-BECBA15B3A64}" dt="2022-05-28T17:18:09.039" v="2533" actId="20577"/>
        <pc:sldMkLst>
          <pc:docMk/>
          <pc:sldMk cId="1709705115" sldId="314"/>
        </pc:sldMkLst>
        <pc:spChg chg="mod">
          <ac:chgData name="MATTEO CONTI" userId="b49ef875-d548-4728-92a7-2ecf30e76046" providerId="ADAL" clId="{CED8B8F8-8046-4F91-9998-BECBA15B3A64}" dt="2022-05-28T17:18:09.039" v="2533" actId="20577"/>
          <ac:spMkLst>
            <pc:docMk/>
            <pc:sldMk cId="1709705115" sldId="314"/>
            <ac:spMk id="13" creationId="{F0751A33-B660-D0E6-9190-56412D79B60E}"/>
          </ac:spMkLst>
        </pc:spChg>
      </pc:sldChg>
      <pc:sldChg chg="modSp mod">
        <pc:chgData name="MATTEO CONTI" userId="b49ef875-d548-4728-92a7-2ecf30e76046" providerId="ADAL" clId="{CED8B8F8-8046-4F91-9998-BECBA15B3A64}" dt="2022-05-28T17:18:24.222" v="2534" actId="1076"/>
        <pc:sldMkLst>
          <pc:docMk/>
          <pc:sldMk cId="376303459" sldId="315"/>
        </pc:sldMkLst>
        <pc:picChg chg="mod">
          <ac:chgData name="MATTEO CONTI" userId="b49ef875-d548-4728-92a7-2ecf30e76046" providerId="ADAL" clId="{CED8B8F8-8046-4F91-9998-BECBA15B3A64}" dt="2022-05-28T17:18:24.222" v="2534" actId="1076"/>
          <ac:picMkLst>
            <pc:docMk/>
            <pc:sldMk cId="376303459" sldId="315"/>
            <ac:picMk id="11" creationId="{7315F7CB-6DE1-CC10-BF4E-3BB89272E6AD}"/>
          </ac:picMkLst>
        </pc:picChg>
      </pc:sldChg>
      <pc:sldChg chg="addSp modSp new mod setBg">
        <pc:chgData name="MATTEO CONTI" userId="b49ef875-d548-4728-92a7-2ecf30e76046" providerId="ADAL" clId="{CED8B8F8-8046-4F91-9998-BECBA15B3A64}" dt="2022-05-28T18:13:00.233" v="3186" actId="113"/>
        <pc:sldMkLst>
          <pc:docMk/>
          <pc:sldMk cId="3422648040" sldId="316"/>
        </pc:sldMkLst>
        <pc:spChg chg="mod">
          <ac:chgData name="MATTEO CONTI" userId="b49ef875-d548-4728-92a7-2ecf30e76046" providerId="ADAL" clId="{CED8B8F8-8046-4F91-9998-BECBA15B3A64}" dt="2022-05-28T18:12:48.713" v="3180" actId="207"/>
          <ac:spMkLst>
            <pc:docMk/>
            <pc:sldMk cId="3422648040" sldId="316"/>
            <ac:spMk id="2" creationId="{7CDC804A-7D9B-4E64-FD15-A7FD50E82A5B}"/>
          </ac:spMkLst>
        </pc:spChg>
        <pc:spChg chg="mod">
          <ac:chgData name="MATTEO CONTI" userId="b49ef875-d548-4728-92a7-2ecf30e76046" providerId="ADAL" clId="{CED8B8F8-8046-4F91-9998-BECBA15B3A64}" dt="2022-05-28T18:13:00.233" v="3186" actId="113"/>
          <ac:spMkLst>
            <pc:docMk/>
            <pc:sldMk cId="3422648040" sldId="316"/>
            <ac:spMk id="3" creationId="{305CAD09-0D6A-9B6B-A3B8-CEEC2D7FB373}"/>
          </ac:spMkLst>
        </pc:spChg>
        <pc:spChg chg="add">
          <ac:chgData name="MATTEO CONTI" userId="b49ef875-d548-4728-92a7-2ecf30e76046" providerId="ADAL" clId="{CED8B8F8-8046-4F91-9998-BECBA15B3A64}" dt="2022-05-28T18:12:12.747" v="3175" actId="26606"/>
          <ac:spMkLst>
            <pc:docMk/>
            <pc:sldMk cId="3422648040" sldId="316"/>
            <ac:spMk id="12" creationId="{D2B783EE-0239-4717-BBEA-8C9EAC61C824}"/>
          </ac:spMkLst>
        </pc:spChg>
        <pc:spChg chg="add">
          <ac:chgData name="MATTEO CONTI" userId="b49ef875-d548-4728-92a7-2ecf30e76046" providerId="ADAL" clId="{CED8B8F8-8046-4F91-9998-BECBA15B3A64}" dt="2022-05-28T18:12:12.747" v="3175" actId="26606"/>
          <ac:spMkLst>
            <pc:docMk/>
            <pc:sldMk cId="3422648040" sldId="316"/>
            <ac:spMk id="14" creationId="{A7B99495-F43F-4D80-A44F-2CB4764EB90B}"/>
          </ac:spMkLst>
        </pc:spChg>
        <pc:spChg chg="add">
          <ac:chgData name="MATTEO CONTI" userId="b49ef875-d548-4728-92a7-2ecf30e76046" providerId="ADAL" clId="{CED8B8F8-8046-4F91-9998-BECBA15B3A64}" dt="2022-05-28T18:12:12.747" v="3175" actId="26606"/>
          <ac:spMkLst>
            <pc:docMk/>
            <pc:sldMk cId="3422648040" sldId="316"/>
            <ac:spMk id="16" creationId="{70BEB1E7-2F88-40BC-B73D-42E5B6F80BFC}"/>
          </ac:spMkLst>
        </pc:spChg>
        <pc:picChg chg="add mod ord">
          <ac:chgData name="MATTEO CONTI" userId="b49ef875-d548-4728-92a7-2ecf30e76046" providerId="ADAL" clId="{CED8B8F8-8046-4F91-9998-BECBA15B3A64}" dt="2022-05-28T18:12:12.747" v="3175" actId="26606"/>
          <ac:picMkLst>
            <pc:docMk/>
            <pc:sldMk cId="3422648040" sldId="316"/>
            <ac:picMk id="5" creationId="{6E09E2C0-20F3-8D8B-A9C5-6D1F91708B60}"/>
          </ac:picMkLst>
        </pc:picChg>
        <pc:picChg chg="add mod">
          <ac:chgData name="MATTEO CONTI" userId="b49ef875-d548-4728-92a7-2ecf30e76046" providerId="ADAL" clId="{CED8B8F8-8046-4F91-9998-BECBA15B3A64}" dt="2022-05-28T18:12:12.747" v="3175" actId="26606"/>
          <ac:picMkLst>
            <pc:docMk/>
            <pc:sldMk cId="3422648040" sldId="316"/>
            <ac:picMk id="7" creationId="{04860E3C-C8E0-F777-FDE6-80FC4867246D}"/>
          </ac:picMkLst>
        </pc:picChg>
      </pc:sldChg>
      <pc:sldChg chg="addSp delSp modSp new mod setBg">
        <pc:chgData name="MATTEO CONTI" userId="b49ef875-d548-4728-92a7-2ecf30e76046" providerId="ADAL" clId="{CED8B8F8-8046-4F91-9998-BECBA15B3A64}" dt="2022-05-29T18:26:39.543" v="3348" actId="1036"/>
        <pc:sldMkLst>
          <pc:docMk/>
          <pc:sldMk cId="1925074880" sldId="317"/>
        </pc:sldMkLst>
        <pc:spChg chg="del">
          <ac:chgData name="MATTEO CONTI" userId="b49ef875-d548-4728-92a7-2ecf30e76046" providerId="ADAL" clId="{CED8B8F8-8046-4F91-9998-BECBA15B3A64}" dt="2022-05-29T17:07:53.091" v="3189" actId="26606"/>
          <ac:spMkLst>
            <pc:docMk/>
            <pc:sldMk cId="1925074880" sldId="317"/>
            <ac:spMk id="2" creationId="{02ABABAB-5B0C-2F6A-8A1A-EFEFFE14E92D}"/>
          </ac:spMkLst>
        </pc:spChg>
        <pc:spChg chg="del">
          <ac:chgData name="MATTEO CONTI" userId="b49ef875-d548-4728-92a7-2ecf30e76046" providerId="ADAL" clId="{CED8B8F8-8046-4F91-9998-BECBA15B3A64}" dt="2022-05-29T17:07:26.285" v="3188"/>
          <ac:spMkLst>
            <pc:docMk/>
            <pc:sldMk cId="1925074880" sldId="317"/>
            <ac:spMk id="3" creationId="{ED069FA5-B582-D215-E3FC-C4FC1AB2AEDA}"/>
          </ac:spMkLst>
        </pc:spChg>
        <pc:spChg chg="add">
          <ac:chgData name="MATTEO CONTI" userId="b49ef875-d548-4728-92a7-2ecf30e76046" providerId="ADAL" clId="{CED8B8F8-8046-4F91-9998-BECBA15B3A64}" dt="2022-05-29T17:07:53.091" v="3189" actId="26606"/>
          <ac:spMkLst>
            <pc:docMk/>
            <pc:sldMk cId="1925074880" sldId="317"/>
            <ac:spMk id="10" creationId="{F3060C83-F051-4F0E-ABAD-AA0DFC48B218}"/>
          </ac:spMkLst>
        </pc:spChg>
        <pc:spChg chg="add">
          <ac:chgData name="MATTEO CONTI" userId="b49ef875-d548-4728-92a7-2ecf30e76046" providerId="ADAL" clId="{CED8B8F8-8046-4F91-9998-BECBA15B3A64}" dt="2022-05-29T17:07:53.091" v="3189" actId="26606"/>
          <ac:spMkLst>
            <pc:docMk/>
            <pc:sldMk cId="1925074880" sldId="317"/>
            <ac:spMk id="12" creationId="{83C98ABE-055B-441F-B07E-44F97F083C39}"/>
          </ac:spMkLst>
        </pc:spChg>
        <pc:spChg chg="add mod">
          <ac:chgData name="MATTEO CONTI" userId="b49ef875-d548-4728-92a7-2ecf30e76046" providerId="ADAL" clId="{CED8B8F8-8046-4F91-9998-BECBA15B3A64}" dt="2022-05-29T17:09:21.621" v="3228" actId="1076"/>
          <ac:spMkLst>
            <pc:docMk/>
            <pc:sldMk cId="1925074880" sldId="317"/>
            <ac:spMk id="13" creationId="{22E38589-EFC1-3ED0-4677-68F054A96D0E}"/>
          </ac:spMkLst>
        </pc:spChg>
        <pc:spChg chg="add">
          <ac:chgData name="MATTEO CONTI" userId="b49ef875-d548-4728-92a7-2ecf30e76046" providerId="ADAL" clId="{CED8B8F8-8046-4F91-9998-BECBA15B3A64}" dt="2022-05-29T17:07:53.091" v="3189" actId="26606"/>
          <ac:spMkLst>
            <pc:docMk/>
            <pc:sldMk cId="1925074880" sldId="317"/>
            <ac:spMk id="14" creationId="{29FDB030-9B49-4CED-8CCD-4D99382388AC}"/>
          </ac:spMkLst>
        </pc:spChg>
        <pc:spChg chg="add">
          <ac:chgData name="MATTEO CONTI" userId="b49ef875-d548-4728-92a7-2ecf30e76046" providerId="ADAL" clId="{CED8B8F8-8046-4F91-9998-BECBA15B3A64}" dt="2022-05-29T17:07:53.091" v="3189" actId="26606"/>
          <ac:spMkLst>
            <pc:docMk/>
            <pc:sldMk cId="1925074880" sldId="317"/>
            <ac:spMk id="16" creationId="{3783CA14-24A1-485C-8B30-D6A5D87987AD}"/>
          </ac:spMkLst>
        </pc:spChg>
        <pc:spChg chg="add">
          <ac:chgData name="MATTEO CONTI" userId="b49ef875-d548-4728-92a7-2ecf30e76046" providerId="ADAL" clId="{CED8B8F8-8046-4F91-9998-BECBA15B3A64}" dt="2022-05-29T17:07:53.091" v="3189" actId="26606"/>
          <ac:spMkLst>
            <pc:docMk/>
            <pc:sldMk cId="1925074880" sldId="317"/>
            <ac:spMk id="18" creationId="{9A97C86A-04D6-40F7-AE84-31AB43E6A846}"/>
          </ac:spMkLst>
        </pc:spChg>
        <pc:spChg chg="add">
          <ac:chgData name="MATTEO CONTI" userId="b49ef875-d548-4728-92a7-2ecf30e76046" providerId="ADAL" clId="{CED8B8F8-8046-4F91-9998-BECBA15B3A64}" dt="2022-05-29T17:07:53.091" v="3189" actId="26606"/>
          <ac:spMkLst>
            <pc:docMk/>
            <pc:sldMk cId="1925074880" sldId="317"/>
            <ac:spMk id="20" creationId="{FF9F2414-84E8-453E-B1F3-389FDE8192D9}"/>
          </ac:spMkLst>
        </pc:spChg>
        <pc:spChg chg="add">
          <ac:chgData name="MATTEO CONTI" userId="b49ef875-d548-4728-92a7-2ecf30e76046" providerId="ADAL" clId="{CED8B8F8-8046-4F91-9998-BECBA15B3A64}" dt="2022-05-29T17:07:53.091" v="3189" actId="26606"/>
          <ac:spMkLst>
            <pc:docMk/>
            <pc:sldMk cId="1925074880" sldId="317"/>
            <ac:spMk id="22" creationId="{3ECA69A1-7536-43AC-85EF-C7106179F5ED}"/>
          </ac:spMkLst>
        </pc:spChg>
        <pc:spChg chg="add del mod">
          <ac:chgData name="MATTEO CONTI" userId="b49ef875-d548-4728-92a7-2ecf30e76046" providerId="ADAL" clId="{CED8B8F8-8046-4F91-9998-BECBA15B3A64}" dt="2022-05-29T18:26:29.654" v="3330" actId="478"/>
          <ac:spMkLst>
            <pc:docMk/>
            <pc:sldMk cId="1925074880" sldId="317"/>
            <ac:spMk id="23" creationId="{115CCCA1-451E-9402-0613-2703A5F5134D}"/>
          </ac:spMkLst>
        </pc:spChg>
        <pc:picChg chg="add del mod">
          <ac:chgData name="MATTEO CONTI" userId="b49ef875-d548-4728-92a7-2ecf30e76046" providerId="ADAL" clId="{CED8B8F8-8046-4F91-9998-BECBA15B3A64}" dt="2022-05-29T18:26:26.920" v="3329" actId="478"/>
          <ac:picMkLst>
            <pc:docMk/>
            <pc:sldMk cId="1925074880" sldId="317"/>
            <ac:picMk id="5" creationId="{F9A84BB8-C48C-DA87-F251-D463327920BE}"/>
          </ac:picMkLst>
        </pc:picChg>
        <pc:picChg chg="add mod">
          <ac:chgData name="MATTEO CONTI" userId="b49ef875-d548-4728-92a7-2ecf30e76046" providerId="ADAL" clId="{CED8B8F8-8046-4F91-9998-BECBA15B3A64}" dt="2022-05-29T17:15:42.044" v="3268" actId="1036"/>
          <ac:picMkLst>
            <pc:docMk/>
            <pc:sldMk cId="1925074880" sldId="317"/>
            <ac:picMk id="7" creationId="{71BC59F2-5615-F410-C246-0574A4F17083}"/>
          </ac:picMkLst>
        </pc:picChg>
        <pc:picChg chg="add mod">
          <ac:chgData name="MATTEO CONTI" userId="b49ef875-d548-4728-92a7-2ecf30e76046" providerId="ADAL" clId="{CED8B8F8-8046-4F91-9998-BECBA15B3A64}" dt="2022-05-29T18:26:39.543" v="3348" actId="1036"/>
          <ac:picMkLst>
            <pc:docMk/>
            <pc:sldMk cId="1925074880" sldId="317"/>
            <ac:picMk id="9" creationId="{F948C8A3-0946-FEC6-6640-B56704995F44}"/>
          </ac:picMkLst>
        </pc:picChg>
        <pc:picChg chg="add mod">
          <ac:chgData name="MATTEO CONTI" userId="b49ef875-d548-4728-92a7-2ecf30e76046" providerId="ADAL" clId="{CED8B8F8-8046-4F91-9998-BECBA15B3A64}" dt="2022-05-29T17:10:19.953" v="3237" actId="688"/>
          <ac:picMkLst>
            <pc:docMk/>
            <pc:sldMk cId="1925074880" sldId="317"/>
            <ac:picMk id="15" creationId="{D1719DCC-C5D1-D1F4-2EE8-3B6718A42FB9}"/>
          </ac:picMkLst>
        </pc:picChg>
        <pc:picChg chg="add mod">
          <ac:chgData name="MATTEO CONTI" userId="b49ef875-d548-4728-92a7-2ecf30e76046" providerId="ADAL" clId="{CED8B8F8-8046-4F91-9998-BECBA15B3A64}" dt="2022-05-29T17:10:27.025" v="3239" actId="1076"/>
          <ac:picMkLst>
            <pc:docMk/>
            <pc:sldMk cId="1925074880" sldId="317"/>
            <ac:picMk id="17" creationId="{DB0D9C1E-FFAF-D3F5-F69B-499F4251E49E}"/>
          </ac:picMkLst>
        </pc:picChg>
        <pc:picChg chg="add mod">
          <ac:chgData name="MATTEO CONTI" userId="b49ef875-d548-4728-92a7-2ecf30e76046" providerId="ADAL" clId="{CED8B8F8-8046-4F91-9998-BECBA15B3A64}" dt="2022-05-29T17:10:57.860" v="3244" actId="1076"/>
          <ac:picMkLst>
            <pc:docMk/>
            <pc:sldMk cId="1925074880" sldId="317"/>
            <ac:picMk id="19" creationId="{75AFBCF8-5036-601B-111F-C4DFC86A010B}"/>
          </ac:picMkLst>
        </pc:picChg>
        <pc:picChg chg="add mod">
          <ac:chgData name="MATTEO CONTI" userId="b49ef875-d548-4728-92a7-2ecf30e76046" providerId="ADAL" clId="{CED8B8F8-8046-4F91-9998-BECBA15B3A64}" dt="2022-05-29T17:18:15.553" v="3287" actId="1038"/>
          <ac:picMkLst>
            <pc:docMk/>
            <pc:sldMk cId="1925074880" sldId="317"/>
            <ac:picMk id="21" creationId="{42B456E1-7843-81F3-2656-2838756847E8}"/>
          </ac:picMkLst>
        </pc:picChg>
      </pc:sldChg>
    </pc:docChg>
  </pc:docChgLst>
  <pc:docChgLst>
    <pc:chgData name="DANIELE FAZZARI" userId="S::d.fazzari@studenti.unina.it::48d00745-275a-4274-8b1c-05b23de7b372" providerId="AD" clId="Web-{931477C7-B858-87E1-3862-A15574AA5A36}"/>
    <pc:docChg chg="modSld">
      <pc:chgData name="DANIELE FAZZARI" userId="S::d.fazzari@studenti.unina.it::48d00745-275a-4274-8b1c-05b23de7b372" providerId="AD" clId="Web-{931477C7-B858-87E1-3862-A15574AA5A36}" dt="2022-05-31T10:49:24.952" v="12" actId="20577"/>
      <pc:docMkLst>
        <pc:docMk/>
      </pc:docMkLst>
      <pc:sldChg chg="modSp">
        <pc:chgData name="DANIELE FAZZARI" userId="S::d.fazzari@studenti.unina.it::48d00745-275a-4274-8b1c-05b23de7b372" providerId="AD" clId="Web-{931477C7-B858-87E1-3862-A15574AA5A36}" dt="2022-05-31T10:49:24.952" v="12" actId="20577"/>
        <pc:sldMkLst>
          <pc:docMk/>
          <pc:sldMk cId="2348334368" sldId="302"/>
        </pc:sldMkLst>
        <pc:spChg chg="mod">
          <ac:chgData name="DANIELE FAZZARI" userId="S::d.fazzari@studenti.unina.it::48d00745-275a-4274-8b1c-05b23de7b372" providerId="AD" clId="Web-{931477C7-B858-87E1-3862-A15574AA5A36}" dt="2022-05-31T10:49:24.952" v="12" actId="20577"/>
          <ac:spMkLst>
            <pc:docMk/>
            <pc:sldMk cId="2348334368" sldId="302"/>
            <ac:spMk id="13" creationId="{9E919846-BC4B-4ACE-EC4D-2A3F0F9035E3}"/>
          </ac:spMkLst>
        </pc:spChg>
      </pc:sldChg>
    </pc:docChg>
  </pc:docChgLst>
  <pc:docChgLst>
    <pc:chgData name="DANIELE FAZZARI" userId="48d00745-275a-4274-8b1c-05b23de7b372" providerId="ADAL" clId="{5A834823-F273-4FD7-A866-129F06D73905}"/>
    <pc:docChg chg="undo custSel addSld delSld modSld sldOrd">
      <pc:chgData name="DANIELE FAZZARI" userId="48d00745-275a-4274-8b1c-05b23de7b372" providerId="ADAL" clId="{5A834823-F273-4FD7-A866-129F06D73905}" dt="2022-05-28T16:34:35.985" v="5014" actId="113"/>
      <pc:docMkLst>
        <pc:docMk/>
      </pc:docMkLst>
      <pc:sldChg chg="addSp delSp modSp mod setBg">
        <pc:chgData name="DANIELE FAZZARI" userId="48d00745-275a-4274-8b1c-05b23de7b372" providerId="ADAL" clId="{5A834823-F273-4FD7-A866-129F06D73905}" dt="2022-05-28T16:31:50.975" v="4993" actId="113"/>
        <pc:sldMkLst>
          <pc:docMk/>
          <pc:sldMk cId="1094849372" sldId="262"/>
        </pc:sldMkLst>
        <pc:spChg chg="mod">
          <ac:chgData name="DANIELE FAZZARI" userId="48d00745-275a-4274-8b1c-05b23de7b372" providerId="ADAL" clId="{5A834823-F273-4FD7-A866-129F06D73905}" dt="2022-05-28T13:57:09.904" v="514" actId="207"/>
          <ac:spMkLst>
            <pc:docMk/>
            <pc:sldMk cId="1094849372" sldId="262"/>
            <ac:spMk id="2" creationId="{0A6BCF94-F108-4D92-8C4F-CD9273947A31}"/>
          </ac:spMkLst>
        </pc:spChg>
        <pc:spChg chg="mod ord">
          <ac:chgData name="DANIELE FAZZARI" userId="48d00745-275a-4274-8b1c-05b23de7b372" providerId="ADAL" clId="{5A834823-F273-4FD7-A866-129F06D73905}" dt="2022-05-28T16:31:50.975" v="4993" actId="113"/>
          <ac:spMkLst>
            <pc:docMk/>
            <pc:sldMk cId="1094849372" sldId="262"/>
            <ac:spMk id="13" creationId="{9E919846-BC4B-4ACE-EC4D-2A3F0F9035E3}"/>
          </ac:spMkLst>
        </pc:spChg>
        <pc:spChg chg="del">
          <ac:chgData name="DANIELE FAZZARI" userId="48d00745-275a-4274-8b1c-05b23de7b372" providerId="ADAL" clId="{5A834823-F273-4FD7-A866-129F06D73905}" dt="2022-05-28T13:49:17.684" v="135" actId="26606"/>
          <ac:spMkLst>
            <pc:docMk/>
            <pc:sldMk cId="1094849372" sldId="262"/>
            <ac:spMk id="18" creationId="{1557A916-FDD1-44A1-A7A1-70009FD6BE46}"/>
          </ac:spMkLst>
        </pc:spChg>
        <pc:spChg chg="add">
          <ac:chgData name="DANIELE FAZZARI" userId="48d00745-275a-4274-8b1c-05b23de7b372" providerId="ADAL" clId="{5A834823-F273-4FD7-A866-129F06D73905}" dt="2022-05-28T13:49:17.684" v="135" actId="26606"/>
          <ac:spMkLst>
            <pc:docMk/>
            <pc:sldMk cId="1094849372" sldId="262"/>
            <ac:spMk id="23" creationId="{D2B783EE-0239-4717-BBEA-8C9EAC61C824}"/>
          </ac:spMkLst>
        </pc:spChg>
        <pc:spChg chg="add">
          <ac:chgData name="DANIELE FAZZARI" userId="48d00745-275a-4274-8b1c-05b23de7b372" providerId="ADAL" clId="{5A834823-F273-4FD7-A866-129F06D73905}" dt="2022-05-28T13:49:17.684" v="135" actId="26606"/>
          <ac:spMkLst>
            <pc:docMk/>
            <pc:sldMk cId="1094849372" sldId="262"/>
            <ac:spMk id="25" creationId="{A7B99495-F43F-4D80-A44F-2CB4764EB90B}"/>
          </ac:spMkLst>
        </pc:spChg>
        <pc:spChg chg="add">
          <ac:chgData name="DANIELE FAZZARI" userId="48d00745-275a-4274-8b1c-05b23de7b372" providerId="ADAL" clId="{5A834823-F273-4FD7-A866-129F06D73905}" dt="2022-05-28T13:49:17.684" v="135" actId="26606"/>
          <ac:spMkLst>
            <pc:docMk/>
            <pc:sldMk cId="1094849372" sldId="262"/>
            <ac:spMk id="27" creationId="{70BEB1E7-2F88-40BC-B73D-42E5B6F80BFC}"/>
          </ac:spMkLst>
        </pc:spChg>
        <pc:picChg chg="mod modCrop">
          <ac:chgData name="DANIELE FAZZARI" userId="48d00745-275a-4274-8b1c-05b23de7b372" providerId="ADAL" clId="{5A834823-F273-4FD7-A866-129F06D73905}" dt="2022-05-28T16:25:55.925" v="4918" actId="1076"/>
          <ac:picMkLst>
            <pc:docMk/>
            <pc:sldMk cId="1094849372" sldId="262"/>
            <ac:picMk id="4" creationId="{4B216623-4B59-4FC0-8E90-468349035D24}"/>
          </ac:picMkLst>
        </pc:picChg>
        <pc:picChg chg="mod">
          <ac:chgData name="DANIELE FAZZARI" userId="48d00745-275a-4274-8b1c-05b23de7b372" providerId="ADAL" clId="{5A834823-F273-4FD7-A866-129F06D73905}" dt="2022-05-28T15:50:55.686" v="2588" actId="1076"/>
          <ac:picMkLst>
            <pc:docMk/>
            <pc:sldMk cId="1094849372" sldId="262"/>
            <ac:picMk id="12" creationId="{EC7C1579-560A-065D-A0F2-D1530D3B1C66}"/>
          </ac:picMkLst>
        </pc:picChg>
      </pc:sldChg>
      <pc:sldChg chg="modSp del mod">
        <pc:chgData name="DANIELE FAZZARI" userId="48d00745-275a-4274-8b1c-05b23de7b372" providerId="ADAL" clId="{5A834823-F273-4FD7-A866-129F06D73905}" dt="2022-05-28T14:57:20.889" v="1819" actId="2696"/>
        <pc:sldMkLst>
          <pc:docMk/>
          <pc:sldMk cId="2249429738" sldId="264"/>
        </pc:sldMkLst>
        <pc:spChg chg="mod">
          <ac:chgData name="DANIELE FAZZARI" userId="48d00745-275a-4274-8b1c-05b23de7b372" providerId="ADAL" clId="{5A834823-F273-4FD7-A866-129F06D73905}" dt="2022-05-28T13:45:06.473" v="43" actId="403"/>
          <ac:spMkLst>
            <pc:docMk/>
            <pc:sldMk cId="2249429738" sldId="264"/>
            <ac:spMk id="3" creationId="{78399AB7-9E36-4EAD-B44A-9E0CEA24AACE}"/>
          </ac:spMkLst>
        </pc:spChg>
        <pc:spChg chg="mod">
          <ac:chgData name="DANIELE FAZZARI" userId="48d00745-275a-4274-8b1c-05b23de7b372" providerId="ADAL" clId="{5A834823-F273-4FD7-A866-129F06D73905}" dt="2022-05-28T14:36:47.439" v="1273" actId="1038"/>
          <ac:spMkLst>
            <pc:docMk/>
            <pc:sldMk cId="2249429738" sldId="264"/>
            <ac:spMk id="64" creationId="{6A2FCC55-6A1B-4986-8D42-835B2D51873D}"/>
          </ac:spMkLst>
        </pc:spChg>
      </pc:sldChg>
      <pc:sldChg chg="modSp mod">
        <pc:chgData name="DANIELE FAZZARI" userId="48d00745-275a-4274-8b1c-05b23de7b372" providerId="ADAL" clId="{5A834823-F273-4FD7-A866-129F06D73905}" dt="2022-05-28T16:33:44.611" v="5009" actId="207"/>
        <pc:sldMkLst>
          <pc:docMk/>
          <pc:sldMk cId="1290590816" sldId="267"/>
        </pc:sldMkLst>
        <pc:spChg chg="mod">
          <ac:chgData name="DANIELE FAZZARI" userId="48d00745-275a-4274-8b1c-05b23de7b372" providerId="ADAL" clId="{5A834823-F273-4FD7-A866-129F06D73905}" dt="2022-05-28T16:33:44.611" v="5009" actId="207"/>
          <ac:spMkLst>
            <pc:docMk/>
            <pc:sldMk cId="1290590816" sldId="267"/>
            <ac:spMk id="39" creationId="{EB15CBCB-56CE-8F9D-DA0E-54A8ED405818}"/>
          </ac:spMkLst>
        </pc:spChg>
        <pc:picChg chg="mod">
          <ac:chgData name="DANIELE FAZZARI" userId="48d00745-275a-4274-8b1c-05b23de7b372" providerId="ADAL" clId="{5A834823-F273-4FD7-A866-129F06D73905}" dt="2022-05-28T16:27:53.448" v="4974"/>
          <ac:picMkLst>
            <pc:docMk/>
            <pc:sldMk cId="1290590816" sldId="267"/>
            <ac:picMk id="5" creationId="{525AE681-57C0-4C44-9E88-A16CDA016EB3}"/>
          </ac:picMkLst>
        </pc:picChg>
      </pc:sldChg>
      <pc:sldChg chg="addSp delSp modSp del mod ord">
        <pc:chgData name="DANIELE FAZZARI" userId="48d00745-275a-4274-8b1c-05b23de7b372" providerId="ADAL" clId="{5A834823-F273-4FD7-A866-129F06D73905}" dt="2022-05-28T15:51:59.559" v="2596" actId="2696"/>
        <pc:sldMkLst>
          <pc:docMk/>
          <pc:sldMk cId="1658997008" sldId="277"/>
        </pc:sldMkLst>
        <pc:spChg chg="add del mod">
          <ac:chgData name="DANIELE FAZZARI" userId="48d00745-275a-4274-8b1c-05b23de7b372" providerId="ADAL" clId="{5A834823-F273-4FD7-A866-129F06D73905}" dt="2022-05-28T13:44:32.510" v="38"/>
          <ac:spMkLst>
            <pc:docMk/>
            <pc:sldMk cId="1658997008" sldId="277"/>
            <ac:spMk id="3" creationId="{B0E13B5B-73F2-CB64-DB78-7AD967C40AE0}"/>
          </ac:spMkLst>
        </pc:spChg>
        <pc:spChg chg="add mod">
          <ac:chgData name="DANIELE FAZZARI" userId="48d00745-275a-4274-8b1c-05b23de7b372" providerId="ADAL" clId="{5A834823-F273-4FD7-A866-129F06D73905}" dt="2022-05-28T13:45:59.970" v="79" actId="1076"/>
          <ac:spMkLst>
            <pc:docMk/>
            <pc:sldMk cId="1658997008" sldId="277"/>
            <ac:spMk id="4" creationId="{26F59E5D-3428-81F2-B9C3-CAD4C6C3A885}"/>
          </ac:spMkLst>
        </pc:spChg>
        <pc:spChg chg="add mod">
          <ac:chgData name="DANIELE FAZZARI" userId="48d00745-275a-4274-8b1c-05b23de7b372" providerId="ADAL" clId="{5A834823-F273-4FD7-A866-129F06D73905}" dt="2022-05-28T13:46:21.370" v="117" actId="1076"/>
          <ac:spMkLst>
            <pc:docMk/>
            <pc:sldMk cId="1658997008" sldId="277"/>
            <ac:spMk id="5" creationId="{18398D4D-499F-2E00-10CD-0F563B80435E}"/>
          </ac:spMkLst>
        </pc:spChg>
        <pc:spChg chg="add del mod">
          <ac:chgData name="DANIELE FAZZARI" userId="48d00745-275a-4274-8b1c-05b23de7b372" providerId="ADAL" clId="{5A834823-F273-4FD7-A866-129F06D73905}" dt="2022-05-28T14:29:38.726" v="1161"/>
          <ac:spMkLst>
            <pc:docMk/>
            <pc:sldMk cId="1658997008" sldId="277"/>
            <ac:spMk id="6" creationId="{B649F49D-26AC-AC97-BE4B-3D04B3156B17}"/>
          </ac:spMkLst>
        </pc:spChg>
        <pc:spChg chg="mod">
          <ac:chgData name="DANIELE FAZZARI" userId="48d00745-275a-4274-8b1c-05b23de7b372" providerId="ADAL" clId="{5A834823-F273-4FD7-A866-129F06D73905}" dt="2022-05-28T13:43:56.447" v="28" actId="20577"/>
          <ac:spMkLst>
            <pc:docMk/>
            <pc:sldMk cId="1658997008" sldId="277"/>
            <ac:spMk id="7" creationId="{40E16C18-FDE0-43F2-8258-E3BCB1806712}"/>
          </ac:spMkLst>
        </pc:spChg>
        <pc:spChg chg="mod">
          <ac:chgData name="DANIELE FAZZARI" userId="48d00745-275a-4274-8b1c-05b23de7b372" providerId="ADAL" clId="{5A834823-F273-4FD7-A866-129F06D73905}" dt="2022-05-28T13:43:46.511" v="24" actId="20577"/>
          <ac:spMkLst>
            <pc:docMk/>
            <pc:sldMk cId="1658997008" sldId="277"/>
            <ac:spMk id="12" creationId="{7592667A-5D46-40C2-BC46-0DB258A60247}"/>
          </ac:spMkLst>
        </pc:spChg>
        <pc:spChg chg="add del mod">
          <ac:chgData name="DANIELE FAZZARI" userId="48d00745-275a-4274-8b1c-05b23de7b372" providerId="ADAL" clId="{5A834823-F273-4FD7-A866-129F06D73905}" dt="2022-05-28T13:45:52.361" v="71" actId="21"/>
          <ac:spMkLst>
            <pc:docMk/>
            <pc:sldMk cId="1658997008" sldId="277"/>
            <ac:spMk id="19" creationId="{46584284-AFA8-8BEA-DE2E-755AD9FD519C}"/>
          </ac:spMkLst>
        </pc:spChg>
        <pc:spChg chg="add mod">
          <ac:chgData name="DANIELE FAZZARI" userId="48d00745-275a-4274-8b1c-05b23de7b372" providerId="ADAL" clId="{5A834823-F273-4FD7-A866-129F06D73905}" dt="2022-05-28T13:46:29.571" v="119" actId="1076"/>
          <ac:spMkLst>
            <pc:docMk/>
            <pc:sldMk cId="1658997008" sldId="277"/>
            <ac:spMk id="21" creationId="{544ABC5B-CD84-69C2-8A6F-D70019D7CB7E}"/>
          </ac:spMkLst>
        </pc:spChg>
        <pc:spChg chg="add mod">
          <ac:chgData name="DANIELE FAZZARI" userId="48d00745-275a-4274-8b1c-05b23de7b372" providerId="ADAL" clId="{5A834823-F273-4FD7-A866-129F06D73905}" dt="2022-05-28T13:46:34.202" v="121" actId="1076"/>
          <ac:spMkLst>
            <pc:docMk/>
            <pc:sldMk cId="1658997008" sldId="277"/>
            <ac:spMk id="22" creationId="{4380B956-45CD-F56D-64A3-6473FE9F04EA}"/>
          </ac:spMkLst>
        </pc:spChg>
        <pc:spChg chg="add mod">
          <ac:chgData name="DANIELE FAZZARI" userId="48d00745-275a-4274-8b1c-05b23de7b372" providerId="ADAL" clId="{5A834823-F273-4FD7-A866-129F06D73905}" dt="2022-05-28T13:46:41.066" v="123" actId="1076"/>
          <ac:spMkLst>
            <pc:docMk/>
            <pc:sldMk cId="1658997008" sldId="277"/>
            <ac:spMk id="23" creationId="{94501F47-50EA-7866-B93A-5E1027963727}"/>
          </ac:spMkLst>
        </pc:spChg>
      </pc:sldChg>
      <pc:sldChg chg="delSp new del mod">
        <pc:chgData name="DANIELE FAZZARI" userId="48d00745-275a-4274-8b1c-05b23de7b372" providerId="ADAL" clId="{5A834823-F273-4FD7-A866-129F06D73905}" dt="2022-05-28T13:39:36.834" v="7" actId="2696"/>
        <pc:sldMkLst>
          <pc:docMk/>
          <pc:sldMk cId="1968473590" sldId="298"/>
        </pc:sldMkLst>
        <pc:spChg chg="del">
          <ac:chgData name="DANIELE FAZZARI" userId="48d00745-275a-4274-8b1c-05b23de7b372" providerId="ADAL" clId="{5A834823-F273-4FD7-A866-129F06D73905}" dt="2022-05-28T13:38:51.986" v="2" actId="21"/>
          <ac:spMkLst>
            <pc:docMk/>
            <pc:sldMk cId="1968473590" sldId="298"/>
            <ac:spMk id="2" creationId="{7C19A228-7BED-A22C-CEB2-E4664628607F}"/>
          </ac:spMkLst>
        </pc:spChg>
        <pc:spChg chg="del">
          <ac:chgData name="DANIELE FAZZARI" userId="48d00745-275a-4274-8b1c-05b23de7b372" providerId="ADAL" clId="{5A834823-F273-4FD7-A866-129F06D73905}" dt="2022-05-28T13:38:50.276" v="1" actId="21"/>
          <ac:spMkLst>
            <pc:docMk/>
            <pc:sldMk cId="1968473590" sldId="298"/>
            <ac:spMk id="3" creationId="{3DBD7925-1C5A-4498-BFBC-62B71E723723}"/>
          </ac:spMkLst>
        </pc:spChg>
      </pc:sldChg>
      <pc:sldChg chg="addSp delSp modSp add del mod ord">
        <pc:chgData name="DANIELE FAZZARI" userId="48d00745-275a-4274-8b1c-05b23de7b372" providerId="ADAL" clId="{5A834823-F273-4FD7-A866-129F06D73905}" dt="2022-05-28T13:43:30.462" v="22" actId="2696"/>
        <pc:sldMkLst>
          <pc:docMk/>
          <pc:sldMk cId="4132386830" sldId="299"/>
        </pc:sldMkLst>
        <pc:spChg chg="del">
          <ac:chgData name="DANIELE FAZZARI" userId="48d00745-275a-4274-8b1c-05b23de7b372" providerId="ADAL" clId="{5A834823-F273-4FD7-A866-129F06D73905}" dt="2022-05-28T13:41:52.747" v="12" actId="478"/>
          <ac:spMkLst>
            <pc:docMk/>
            <pc:sldMk cId="4132386830" sldId="299"/>
            <ac:spMk id="2" creationId="{83D88D11-A347-0261-CBD1-B0DFA3BD0368}"/>
          </ac:spMkLst>
        </pc:spChg>
        <pc:spChg chg="add del mod">
          <ac:chgData name="DANIELE FAZZARI" userId="48d00745-275a-4274-8b1c-05b23de7b372" providerId="ADAL" clId="{5A834823-F273-4FD7-A866-129F06D73905}" dt="2022-05-28T13:41:56.287" v="13" actId="478"/>
          <ac:spMkLst>
            <pc:docMk/>
            <pc:sldMk cId="4132386830" sldId="299"/>
            <ac:spMk id="5" creationId="{0F572FFA-B0A2-7430-6A40-2362696B9B28}"/>
          </ac:spMkLst>
        </pc:spChg>
        <pc:spChg chg="del">
          <ac:chgData name="DANIELE FAZZARI" userId="48d00745-275a-4274-8b1c-05b23de7b372" providerId="ADAL" clId="{5A834823-F273-4FD7-A866-129F06D73905}" dt="2022-05-28T13:41:47.336" v="8" actId="478"/>
          <ac:spMkLst>
            <pc:docMk/>
            <pc:sldMk cId="4132386830" sldId="299"/>
            <ac:spMk id="7" creationId="{51A8443B-745D-294A-AA21-1F757CEF5278}"/>
          </ac:spMkLst>
        </pc:spChg>
        <pc:spChg chg="del">
          <ac:chgData name="DANIELE FAZZARI" userId="48d00745-275a-4274-8b1c-05b23de7b372" providerId="ADAL" clId="{5A834823-F273-4FD7-A866-129F06D73905}" dt="2022-05-28T13:41:48.687" v="9" actId="478"/>
          <ac:spMkLst>
            <pc:docMk/>
            <pc:sldMk cId="4132386830" sldId="299"/>
            <ac:spMk id="15" creationId="{7227DDC3-1DF9-F383-C7AD-2738DCBD9E2E}"/>
          </ac:spMkLst>
        </pc:spChg>
        <pc:picChg chg="del mod">
          <ac:chgData name="DANIELE FAZZARI" userId="48d00745-275a-4274-8b1c-05b23de7b372" providerId="ADAL" clId="{5A834823-F273-4FD7-A866-129F06D73905}" dt="2022-05-28T13:41:50.855" v="11" actId="478"/>
          <ac:picMkLst>
            <pc:docMk/>
            <pc:sldMk cId="4132386830" sldId="299"/>
            <ac:picMk id="13" creationId="{FBA95D63-D0D4-2D88-B876-6C0DA4F7E7B9}"/>
          </ac:picMkLst>
        </pc:picChg>
      </pc:sldChg>
      <pc:sldChg chg="delSp new mod">
        <pc:chgData name="DANIELE FAZZARI" userId="48d00745-275a-4274-8b1c-05b23de7b372" providerId="ADAL" clId="{5A834823-F273-4FD7-A866-129F06D73905}" dt="2022-05-28T13:47:25.018" v="126" actId="21"/>
        <pc:sldMkLst>
          <pc:docMk/>
          <pc:sldMk cId="629991193" sldId="301"/>
        </pc:sldMkLst>
        <pc:spChg chg="del">
          <ac:chgData name="DANIELE FAZZARI" userId="48d00745-275a-4274-8b1c-05b23de7b372" providerId="ADAL" clId="{5A834823-F273-4FD7-A866-129F06D73905}" dt="2022-05-28T13:47:25.018" v="126" actId="21"/>
          <ac:spMkLst>
            <pc:docMk/>
            <pc:sldMk cId="629991193" sldId="301"/>
            <ac:spMk id="2" creationId="{099E4C53-BC8D-0B9A-A3B0-5A0E98C8EC81}"/>
          </ac:spMkLst>
        </pc:spChg>
        <pc:spChg chg="del">
          <ac:chgData name="DANIELE FAZZARI" userId="48d00745-275a-4274-8b1c-05b23de7b372" providerId="ADAL" clId="{5A834823-F273-4FD7-A866-129F06D73905}" dt="2022-05-28T13:47:23.378" v="125" actId="21"/>
          <ac:spMkLst>
            <pc:docMk/>
            <pc:sldMk cId="629991193" sldId="301"/>
            <ac:spMk id="3" creationId="{CA4F82E8-E8CE-C15D-BA9B-058D1B9F42C9}"/>
          </ac:spMkLst>
        </pc:spChg>
      </pc:sldChg>
      <pc:sldChg chg="delSp new del mod">
        <pc:chgData name="DANIELE FAZZARI" userId="48d00745-275a-4274-8b1c-05b23de7b372" providerId="ADAL" clId="{5A834823-F273-4FD7-A866-129F06D73905}" dt="2022-05-28T13:48:12.212" v="130" actId="2696"/>
        <pc:sldMkLst>
          <pc:docMk/>
          <pc:sldMk cId="2133887998" sldId="302"/>
        </pc:sldMkLst>
        <pc:spChg chg="del">
          <ac:chgData name="DANIELE FAZZARI" userId="48d00745-275a-4274-8b1c-05b23de7b372" providerId="ADAL" clId="{5A834823-F273-4FD7-A866-129F06D73905}" dt="2022-05-28T13:47:36.985" v="128" actId="21"/>
          <ac:spMkLst>
            <pc:docMk/>
            <pc:sldMk cId="2133887998" sldId="302"/>
            <ac:spMk id="2" creationId="{2C89296F-B64A-3333-B0CE-FFBC310D5851}"/>
          </ac:spMkLst>
        </pc:spChg>
        <pc:spChg chg="del">
          <ac:chgData name="DANIELE FAZZARI" userId="48d00745-275a-4274-8b1c-05b23de7b372" providerId="ADAL" clId="{5A834823-F273-4FD7-A866-129F06D73905}" dt="2022-05-28T13:47:37.913" v="129" actId="21"/>
          <ac:spMkLst>
            <pc:docMk/>
            <pc:sldMk cId="2133887998" sldId="302"/>
            <ac:spMk id="3" creationId="{3A7D8F07-1378-0F50-A192-FB52686A36FD}"/>
          </ac:spMkLst>
        </pc:spChg>
      </pc:sldChg>
      <pc:sldChg chg="modSp add mod">
        <pc:chgData name="DANIELE FAZZARI" userId="48d00745-275a-4274-8b1c-05b23de7b372" providerId="ADAL" clId="{5A834823-F273-4FD7-A866-129F06D73905}" dt="2022-05-28T16:34:08.239" v="5011" actId="113"/>
        <pc:sldMkLst>
          <pc:docMk/>
          <pc:sldMk cId="2348334368" sldId="302"/>
        </pc:sldMkLst>
        <pc:spChg chg="mod">
          <ac:chgData name="DANIELE FAZZARI" userId="48d00745-275a-4274-8b1c-05b23de7b372" providerId="ADAL" clId="{5A834823-F273-4FD7-A866-129F06D73905}" dt="2022-05-28T16:24:06.212" v="4807" actId="1076"/>
          <ac:spMkLst>
            <pc:docMk/>
            <pc:sldMk cId="2348334368" sldId="302"/>
            <ac:spMk id="2" creationId="{0A6BCF94-F108-4D92-8C4F-CD9273947A31}"/>
          </ac:spMkLst>
        </pc:spChg>
        <pc:spChg chg="mod">
          <ac:chgData name="DANIELE FAZZARI" userId="48d00745-275a-4274-8b1c-05b23de7b372" providerId="ADAL" clId="{5A834823-F273-4FD7-A866-129F06D73905}" dt="2022-05-28T16:34:08.239" v="5011" actId="113"/>
          <ac:spMkLst>
            <pc:docMk/>
            <pc:sldMk cId="2348334368" sldId="302"/>
            <ac:spMk id="13" creationId="{9E919846-BC4B-4ACE-EC4D-2A3F0F9035E3}"/>
          </ac:spMkLst>
        </pc:spChg>
        <pc:picChg chg="mod">
          <ac:chgData name="DANIELE FAZZARI" userId="48d00745-275a-4274-8b1c-05b23de7b372" providerId="ADAL" clId="{5A834823-F273-4FD7-A866-129F06D73905}" dt="2022-05-28T16:26:52.458" v="4935"/>
          <ac:picMkLst>
            <pc:docMk/>
            <pc:sldMk cId="2348334368" sldId="302"/>
            <ac:picMk id="4" creationId="{4B216623-4B59-4FC0-8E90-468349035D24}"/>
          </ac:picMkLst>
        </pc:picChg>
      </pc:sldChg>
      <pc:sldChg chg="delSp add del delDesignElem">
        <pc:chgData name="DANIELE FAZZARI" userId="48d00745-275a-4274-8b1c-05b23de7b372" providerId="ADAL" clId="{5A834823-F273-4FD7-A866-129F06D73905}" dt="2022-05-28T13:48:19.113" v="133" actId="2696"/>
        <pc:sldMkLst>
          <pc:docMk/>
          <pc:sldMk cId="2421146054" sldId="302"/>
        </pc:sldMkLst>
        <pc:spChg chg="del">
          <ac:chgData name="DANIELE FAZZARI" userId="48d00745-275a-4274-8b1c-05b23de7b372" providerId="ADAL" clId="{5A834823-F273-4FD7-A866-129F06D73905}" dt="2022-05-28T13:48:15.748" v="132"/>
          <ac:spMkLst>
            <pc:docMk/>
            <pc:sldMk cId="2421146054" sldId="302"/>
            <ac:spMk id="18" creationId="{1557A916-FDD1-44A1-A7A1-70009FD6BE46}"/>
          </ac:spMkLst>
        </pc:spChg>
      </pc:sldChg>
      <pc:sldChg chg="addSp delSp modSp new mod">
        <pc:chgData name="DANIELE FAZZARI" userId="48d00745-275a-4274-8b1c-05b23de7b372" providerId="ADAL" clId="{5A834823-F273-4FD7-A866-129F06D73905}" dt="2022-05-28T16:34:35.985" v="5014" actId="113"/>
        <pc:sldMkLst>
          <pc:docMk/>
          <pc:sldMk cId="1473679159" sldId="313"/>
        </pc:sldMkLst>
        <pc:spChg chg="del">
          <ac:chgData name="DANIELE FAZZARI" userId="48d00745-275a-4274-8b1c-05b23de7b372" providerId="ADAL" clId="{5A834823-F273-4FD7-A866-129F06D73905}" dt="2022-05-28T14:29:45.434" v="1164" actId="21"/>
          <ac:spMkLst>
            <pc:docMk/>
            <pc:sldMk cId="1473679159" sldId="313"/>
            <ac:spMk id="2" creationId="{F1CF27E0-B567-39AE-127D-12500E10FBAD}"/>
          </ac:spMkLst>
        </pc:spChg>
        <pc:spChg chg="del">
          <ac:chgData name="DANIELE FAZZARI" userId="48d00745-275a-4274-8b1c-05b23de7b372" providerId="ADAL" clId="{5A834823-F273-4FD7-A866-129F06D73905}" dt="2022-05-28T14:29:43.683" v="1163" actId="21"/>
          <ac:spMkLst>
            <pc:docMk/>
            <pc:sldMk cId="1473679159" sldId="313"/>
            <ac:spMk id="3" creationId="{E0420CF2-9638-DA16-44F0-FD87A268974A}"/>
          </ac:spMkLst>
        </pc:spChg>
        <pc:spChg chg="add del mod">
          <ac:chgData name="DANIELE FAZZARI" userId="48d00745-275a-4274-8b1c-05b23de7b372" providerId="ADAL" clId="{5A834823-F273-4FD7-A866-129F06D73905}" dt="2022-05-28T14:33:39.312" v="1168" actId="478"/>
          <ac:spMkLst>
            <pc:docMk/>
            <pc:sldMk cId="1473679159" sldId="313"/>
            <ac:spMk id="4" creationId="{D7963623-2391-9986-BFCB-3571D71F074B}"/>
          </ac:spMkLst>
        </pc:spChg>
        <pc:spChg chg="add del mod">
          <ac:chgData name="DANIELE FAZZARI" userId="48d00745-275a-4274-8b1c-05b23de7b372" providerId="ADAL" clId="{5A834823-F273-4FD7-A866-129F06D73905}" dt="2022-05-28T14:33:39.312" v="1168" actId="478"/>
          <ac:spMkLst>
            <pc:docMk/>
            <pc:sldMk cId="1473679159" sldId="313"/>
            <ac:spMk id="5" creationId="{3B27161B-0F4A-28E6-AC0B-05DB90096279}"/>
          </ac:spMkLst>
        </pc:spChg>
        <pc:spChg chg="add del mod">
          <ac:chgData name="DANIELE FAZZARI" userId="48d00745-275a-4274-8b1c-05b23de7b372" providerId="ADAL" clId="{5A834823-F273-4FD7-A866-129F06D73905}" dt="2022-05-28T14:33:39.312" v="1168" actId="478"/>
          <ac:spMkLst>
            <pc:docMk/>
            <pc:sldMk cId="1473679159" sldId="313"/>
            <ac:spMk id="6" creationId="{A66C0B6B-6284-8F53-9D64-A7450C01C10C}"/>
          </ac:spMkLst>
        </pc:spChg>
        <pc:spChg chg="add del mod">
          <ac:chgData name="DANIELE FAZZARI" userId="48d00745-275a-4274-8b1c-05b23de7b372" providerId="ADAL" clId="{5A834823-F273-4FD7-A866-129F06D73905}" dt="2022-05-28T14:33:39.312" v="1168" actId="478"/>
          <ac:spMkLst>
            <pc:docMk/>
            <pc:sldMk cId="1473679159" sldId="313"/>
            <ac:spMk id="7" creationId="{9CA08BF6-51BE-16D4-EE33-1F82A64968C4}"/>
          </ac:spMkLst>
        </pc:spChg>
        <pc:spChg chg="add del mod">
          <ac:chgData name="DANIELE FAZZARI" userId="48d00745-275a-4274-8b1c-05b23de7b372" providerId="ADAL" clId="{5A834823-F273-4FD7-A866-129F06D73905}" dt="2022-05-28T14:33:39.312" v="1168" actId="478"/>
          <ac:spMkLst>
            <pc:docMk/>
            <pc:sldMk cId="1473679159" sldId="313"/>
            <ac:spMk id="8" creationId="{D6B8BF84-FCB4-0ED7-20C2-4A1C04579C54}"/>
          </ac:spMkLst>
        </pc:spChg>
        <pc:spChg chg="add del mod">
          <ac:chgData name="DANIELE FAZZARI" userId="48d00745-275a-4274-8b1c-05b23de7b372" providerId="ADAL" clId="{5A834823-F273-4FD7-A866-129F06D73905}" dt="2022-05-28T14:33:39.312" v="1168" actId="478"/>
          <ac:spMkLst>
            <pc:docMk/>
            <pc:sldMk cId="1473679159" sldId="313"/>
            <ac:spMk id="9" creationId="{964DEE3F-CBC2-243A-DC6E-E5F3463DDC8F}"/>
          </ac:spMkLst>
        </pc:spChg>
        <pc:spChg chg="add mod">
          <ac:chgData name="DANIELE FAZZARI" userId="48d00745-275a-4274-8b1c-05b23de7b372" providerId="ADAL" clId="{5A834823-F273-4FD7-A866-129F06D73905}" dt="2022-05-28T16:23:21.800" v="4804" actId="1582"/>
          <ac:spMkLst>
            <pc:docMk/>
            <pc:sldMk cId="1473679159" sldId="313"/>
            <ac:spMk id="11" creationId="{950F22A7-BF0D-8E84-D2F6-04C1198AEB8C}"/>
          </ac:spMkLst>
        </pc:spChg>
        <pc:spChg chg="add mod ord">
          <ac:chgData name="DANIELE FAZZARI" userId="48d00745-275a-4274-8b1c-05b23de7b372" providerId="ADAL" clId="{5A834823-F273-4FD7-A866-129F06D73905}" dt="2022-05-28T16:34:23.429" v="5013" actId="113"/>
          <ac:spMkLst>
            <pc:docMk/>
            <pc:sldMk cId="1473679159" sldId="313"/>
            <ac:spMk id="12" creationId="{2BD270F5-9B9D-24FC-BF40-1785B0EEE457}"/>
          </ac:spMkLst>
        </pc:spChg>
        <pc:spChg chg="add del mod">
          <ac:chgData name="DANIELE FAZZARI" userId="48d00745-275a-4274-8b1c-05b23de7b372" providerId="ADAL" clId="{5A834823-F273-4FD7-A866-129F06D73905}" dt="2022-05-28T16:15:28.355" v="4551"/>
          <ac:spMkLst>
            <pc:docMk/>
            <pc:sldMk cId="1473679159" sldId="313"/>
            <ac:spMk id="13" creationId="{75D2ADA1-2D89-CB61-725B-B39193D01C52}"/>
          </ac:spMkLst>
        </pc:spChg>
        <pc:spChg chg="add del mod">
          <ac:chgData name="DANIELE FAZZARI" userId="48d00745-275a-4274-8b1c-05b23de7b372" providerId="ADAL" clId="{5A834823-F273-4FD7-A866-129F06D73905}" dt="2022-05-28T14:33:39.312" v="1168" actId="478"/>
          <ac:spMkLst>
            <pc:docMk/>
            <pc:sldMk cId="1473679159" sldId="313"/>
            <ac:spMk id="15" creationId="{DFBB91D8-E953-93B3-8BBC-D22A00C46A44}"/>
          </ac:spMkLst>
        </pc:spChg>
        <pc:spChg chg="add del mod">
          <ac:chgData name="DANIELE FAZZARI" userId="48d00745-275a-4274-8b1c-05b23de7b372" providerId="ADAL" clId="{5A834823-F273-4FD7-A866-129F06D73905}" dt="2022-05-28T14:33:39.312" v="1168" actId="478"/>
          <ac:spMkLst>
            <pc:docMk/>
            <pc:sldMk cId="1473679159" sldId="313"/>
            <ac:spMk id="16" creationId="{76410615-F49F-4D7C-494A-1BF9CF96386D}"/>
          </ac:spMkLst>
        </pc:spChg>
        <pc:spChg chg="add del mod">
          <ac:chgData name="DANIELE FAZZARI" userId="48d00745-275a-4274-8b1c-05b23de7b372" providerId="ADAL" clId="{5A834823-F273-4FD7-A866-129F06D73905}" dt="2022-05-28T14:33:39.312" v="1168" actId="478"/>
          <ac:spMkLst>
            <pc:docMk/>
            <pc:sldMk cId="1473679159" sldId="313"/>
            <ac:spMk id="17" creationId="{632B1FA8-EC13-BCC5-F6AA-99E88D1A11ED}"/>
          </ac:spMkLst>
        </pc:spChg>
        <pc:spChg chg="add del mod">
          <ac:chgData name="DANIELE FAZZARI" userId="48d00745-275a-4274-8b1c-05b23de7b372" providerId="ADAL" clId="{5A834823-F273-4FD7-A866-129F06D73905}" dt="2022-05-28T14:33:39.312" v="1168" actId="478"/>
          <ac:spMkLst>
            <pc:docMk/>
            <pc:sldMk cId="1473679159" sldId="313"/>
            <ac:spMk id="18" creationId="{1E7438B5-E91E-BAD6-3834-915DBA767336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20" creationId="{D3FD5E89-B8BA-8412-5230-613BF051A99A}"/>
          </ac:spMkLst>
        </pc:spChg>
        <pc:spChg chg="add del mod">
          <ac:chgData name="DANIELE FAZZARI" userId="48d00745-275a-4274-8b1c-05b23de7b372" providerId="ADAL" clId="{5A834823-F273-4FD7-A866-129F06D73905}" dt="2022-05-28T14:34:06.288" v="1185"/>
          <ac:spMkLst>
            <pc:docMk/>
            <pc:sldMk cId="1473679159" sldId="313"/>
            <ac:spMk id="21" creationId="{0F2DE741-385B-58DA-7CE2-AE9BAC925A9F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22" creationId="{B62366D8-7C17-EC15-51CD-35B9CD4503BB}"/>
          </ac:spMkLst>
        </pc:spChg>
        <pc:spChg chg="add del mod">
          <ac:chgData name="DANIELE FAZZARI" userId="48d00745-275a-4274-8b1c-05b23de7b372" providerId="ADAL" clId="{5A834823-F273-4FD7-A866-129F06D73905}" dt="2022-05-28T14:34:34.640" v="1192"/>
          <ac:spMkLst>
            <pc:docMk/>
            <pc:sldMk cId="1473679159" sldId="313"/>
            <ac:spMk id="23" creationId="{69D0C6F5-B85C-58B0-F324-40A8D4077A44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24" creationId="{CCFC43FF-78FA-1FEA-E352-502C54310F83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25" creationId="{ADB25E66-EE21-383B-759F-D53B4E7BC55E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26" creationId="{2173DB26-1499-461E-553D-83BEDC55A77C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27" creationId="{F69BB52C-323D-B4F0-7451-A9CAFD048CD5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28" creationId="{173755BB-8344-3F50-8851-AADD29ADE110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29" creationId="{C0E72BAE-30F8-0EF6-D995-775A21745420}"/>
          </ac:spMkLst>
        </pc:spChg>
        <pc:spChg chg="add del mod">
          <ac:chgData name="DANIELE FAZZARI" userId="48d00745-275a-4274-8b1c-05b23de7b372" providerId="ADAL" clId="{5A834823-F273-4FD7-A866-129F06D73905}" dt="2022-05-28T15:04:42.242" v="1883" actId="21"/>
          <ac:spMkLst>
            <pc:docMk/>
            <pc:sldMk cId="1473679159" sldId="313"/>
            <ac:spMk id="30" creationId="{8B9940BD-3665-485D-282F-ACA0C7F8CDA1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31" creationId="{38997FDD-E41E-D840-2F7A-C420C47C7ACB}"/>
          </ac:spMkLst>
        </pc:spChg>
        <pc:spChg chg="add mod">
          <ac:chgData name="DANIELE FAZZARI" userId="48d00745-275a-4274-8b1c-05b23de7b372" providerId="ADAL" clId="{5A834823-F273-4FD7-A866-129F06D73905}" dt="2022-05-28T16:23:17.855" v="4803" actId="1582"/>
          <ac:spMkLst>
            <pc:docMk/>
            <pc:sldMk cId="1473679159" sldId="313"/>
            <ac:spMk id="33" creationId="{38593532-07F3-4CE6-2EDF-9615D8CA9DA1}"/>
          </ac:spMkLst>
        </pc:spChg>
        <pc:spChg chg="add mod">
          <ac:chgData name="DANIELE FAZZARI" userId="48d00745-275a-4274-8b1c-05b23de7b372" providerId="ADAL" clId="{5A834823-F273-4FD7-A866-129F06D73905}" dt="2022-05-28T16:34:35.985" v="5014" actId="113"/>
          <ac:spMkLst>
            <pc:docMk/>
            <pc:sldMk cId="1473679159" sldId="313"/>
            <ac:spMk id="34" creationId="{5BA7D8C1-3877-BDE9-4968-497CF8F1C9B2}"/>
          </ac:spMkLst>
        </pc:spChg>
        <pc:spChg chg="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38" creationId="{EBB4031E-5680-2C5A-5669-325A81D90A57}"/>
          </ac:spMkLst>
        </pc:spChg>
        <pc:spChg chg="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42" creationId="{11EE6BD3-01EA-27E2-A7F9-4A30298C97D5}"/>
          </ac:spMkLst>
        </pc:spChg>
        <pc:spChg chg="add del">
          <ac:chgData name="DANIELE FAZZARI" userId="48d00745-275a-4274-8b1c-05b23de7b372" providerId="ADAL" clId="{5A834823-F273-4FD7-A866-129F06D73905}" dt="2022-05-28T15:06:31.465" v="1904" actId="11529"/>
          <ac:spMkLst>
            <pc:docMk/>
            <pc:sldMk cId="1473679159" sldId="313"/>
            <ac:spMk id="47" creationId="{54D95B6B-62A7-A30F-C7A3-5AFD44B7A7AA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54" creationId="{1756D32E-0646-AA2A-66BD-5CF112BABFC6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55" creationId="{9729F2D7-0883-41D6-287F-FF7C4AE8291B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56" creationId="{00395C5B-6465-B56E-CDDE-3621AA5068BD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69" creationId="{38CD856A-CFF2-00B1-D12C-7E27F7E29EE7}"/>
          </ac:spMkLst>
        </pc:spChg>
        <pc:spChg chg="add del mod">
          <ac:chgData name="DANIELE FAZZARI" userId="48d00745-275a-4274-8b1c-05b23de7b372" providerId="ADAL" clId="{5A834823-F273-4FD7-A866-129F06D73905}" dt="2022-05-28T15:18:42.997" v="2088" actId="21"/>
          <ac:spMkLst>
            <pc:docMk/>
            <pc:sldMk cId="1473679159" sldId="313"/>
            <ac:spMk id="79" creationId="{B2A7A3D3-DEF6-93A8-6257-766410AC01A8}"/>
          </ac:spMkLst>
        </pc:spChg>
        <pc:spChg chg="add del mod">
          <ac:chgData name="DANIELE FAZZARI" userId="48d00745-275a-4274-8b1c-05b23de7b372" providerId="ADAL" clId="{5A834823-F273-4FD7-A866-129F06D73905}" dt="2022-05-28T15:18:48.937" v="2092" actId="21"/>
          <ac:spMkLst>
            <pc:docMk/>
            <pc:sldMk cId="1473679159" sldId="313"/>
            <ac:spMk id="80" creationId="{06738C47-0473-AF77-63F6-29CC2B09E596}"/>
          </ac:spMkLst>
        </pc:spChg>
        <pc:spChg chg="add del mod">
          <ac:chgData name="DANIELE FAZZARI" userId="48d00745-275a-4274-8b1c-05b23de7b372" providerId="ADAL" clId="{5A834823-F273-4FD7-A866-129F06D73905}" dt="2022-05-28T15:14:14.398" v="2014"/>
          <ac:spMkLst>
            <pc:docMk/>
            <pc:sldMk cId="1473679159" sldId="313"/>
            <ac:spMk id="81" creationId="{2370B2C5-FBCB-42FD-5EE5-8111A0C63306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82" creationId="{F88F6C09-AE99-7CC0-AF23-B637C235D1A6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85" creationId="{E71E8DF6-155C-A287-11FC-7136BFCAF8C8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86" creationId="{FFAD0132-7D4E-EAE8-D11B-549C5FFD1FDE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87" creationId="{1195028D-41EC-662E-C5A3-EFC455E4DF30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88" creationId="{2A9EFD36-E5CA-CBF8-0D6A-CB9961D4795C}"/>
          </ac:spMkLst>
        </pc:spChg>
        <pc:spChg chg="add del mod">
          <ac:chgData name="DANIELE FAZZARI" userId="48d00745-275a-4274-8b1c-05b23de7b372" providerId="ADAL" clId="{5A834823-F273-4FD7-A866-129F06D73905}" dt="2022-05-28T15:15:50.062" v="2066"/>
          <ac:spMkLst>
            <pc:docMk/>
            <pc:sldMk cId="1473679159" sldId="313"/>
            <ac:spMk id="89" creationId="{EA04E0E0-74D1-824D-1C69-30D8E95C06AB}"/>
          </ac:spMkLst>
        </pc:spChg>
        <pc:spChg chg="add del mod">
          <ac:chgData name="DANIELE FAZZARI" userId="48d00745-275a-4274-8b1c-05b23de7b372" providerId="ADAL" clId="{5A834823-F273-4FD7-A866-129F06D73905}" dt="2022-05-28T15:15:50.063" v="2068"/>
          <ac:spMkLst>
            <pc:docMk/>
            <pc:sldMk cId="1473679159" sldId="313"/>
            <ac:spMk id="90" creationId="{A45FB909-8BCB-384A-7E19-054DD72AF243}"/>
          </ac:spMkLst>
        </pc:spChg>
        <pc:spChg chg="add del mod">
          <ac:chgData name="DANIELE FAZZARI" userId="48d00745-275a-4274-8b1c-05b23de7b372" providerId="ADAL" clId="{5A834823-F273-4FD7-A866-129F06D73905}" dt="2022-05-28T15:18:46.873" v="2090" actId="21"/>
          <ac:spMkLst>
            <pc:docMk/>
            <pc:sldMk cId="1473679159" sldId="313"/>
            <ac:spMk id="91" creationId="{8C5909FC-17EB-B495-5876-CC344F32F20F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102" creationId="{ECFCEF03-415C-E49E-E726-5123FB38296D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103" creationId="{D0603F3A-AF85-186A-3605-830EA4BE9A6C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104" creationId="{124BA91D-A292-992D-8322-5C48EBC16243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111" creationId="{5D7E85BC-1A64-6A48-B000-77EA0C9FABA8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112" creationId="{9912EBCA-90CC-2FB0-2E4D-A4C0826AAD6D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113" creationId="{48CC0207-01A1-F22C-B2BC-B357C72FFA64}"/>
          </ac:spMkLst>
        </pc:spChg>
        <pc:spChg chg="add del mod">
          <ac:chgData name="DANIELE FAZZARI" userId="48d00745-275a-4274-8b1c-05b23de7b372" providerId="ADAL" clId="{5A834823-F273-4FD7-A866-129F06D73905}" dt="2022-05-28T15:35:17.699" v="2347"/>
          <ac:spMkLst>
            <pc:docMk/>
            <pc:sldMk cId="1473679159" sldId="313"/>
            <ac:spMk id="114" creationId="{8127F0C6-75A5-A64E-AB46-E9AD86B0444F}"/>
          </ac:spMkLst>
        </pc:spChg>
        <pc:spChg chg="add del mod">
          <ac:chgData name="DANIELE FAZZARI" userId="48d00745-275a-4274-8b1c-05b23de7b372" providerId="ADAL" clId="{5A834823-F273-4FD7-A866-129F06D73905}" dt="2022-05-28T15:35:17.699" v="2349"/>
          <ac:spMkLst>
            <pc:docMk/>
            <pc:sldMk cId="1473679159" sldId="313"/>
            <ac:spMk id="115" creationId="{54EF5EF6-BE05-1692-7E1B-CF36EC0F327A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116" creationId="{3613ABB9-E440-B144-B0FE-7EB1294A3ED1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117" creationId="{088013BF-ADD7-D0BC-A6A0-0430F1FE0345}"/>
          </ac:spMkLst>
        </pc:spChg>
        <pc:spChg chg="add mod">
          <ac:chgData name="DANIELE FAZZARI" userId="48d00745-275a-4274-8b1c-05b23de7b372" providerId="ADAL" clId="{5A834823-F273-4FD7-A866-129F06D73905}" dt="2022-05-28T16:13:42.345" v="4384" actId="1076"/>
          <ac:spMkLst>
            <pc:docMk/>
            <pc:sldMk cId="1473679159" sldId="313"/>
            <ac:spMk id="123" creationId="{A1B76E97-B3CE-9495-C965-7D60D52807B6}"/>
          </ac:spMkLst>
        </pc:spChg>
        <pc:cxnChg chg="add del mod">
          <ac:chgData name="DANIELE FAZZARI" userId="48d00745-275a-4274-8b1c-05b23de7b372" providerId="ADAL" clId="{5A834823-F273-4FD7-A866-129F06D73905}" dt="2022-05-28T14:33:39.312" v="1168" actId="478"/>
          <ac:cxnSpMkLst>
            <pc:docMk/>
            <pc:sldMk cId="1473679159" sldId="313"/>
            <ac:cxnSpMk id="10" creationId="{0039BAC7-2DED-7C0C-0085-40BBFC1B134D}"/>
          </ac:cxnSpMkLst>
        </pc:cxnChg>
        <pc:cxnChg chg="add del mod">
          <ac:chgData name="DANIELE FAZZARI" userId="48d00745-275a-4274-8b1c-05b23de7b372" providerId="ADAL" clId="{5A834823-F273-4FD7-A866-129F06D73905}" dt="2022-05-28T14:33:39.312" v="1168" actId="478"/>
          <ac:cxnSpMkLst>
            <pc:docMk/>
            <pc:sldMk cId="1473679159" sldId="313"/>
            <ac:cxnSpMk id="11" creationId="{A460D5EE-C261-E0B5-7D8D-77995D5824D4}"/>
          </ac:cxnSpMkLst>
        </pc:cxnChg>
        <pc:cxnChg chg="add del mod">
          <ac:chgData name="DANIELE FAZZARI" userId="48d00745-275a-4274-8b1c-05b23de7b372" providerId="ADAL" clId="{5A834823-F273-4FD7-A866-129F06D73905}" dt="2022-05-28T14:33:39.312" v="1168" actId="478"/>
          <ac:cxnSpMkLst>
            <pc:docMk/>
            <pc:sldMk cId="1473679159" sldId="313"/>
            <ac:cxnSpMk id="12" creationId="{844BB9B8-D890-506F-21E4-6228FAF3C053}"/>
          </ac:cxnSpMkLst>
        </pc:cxnChg>
        <pc:cxnChg chg="add del mod">
          <ac:chgData name="DANIELE FAZZARI" userId="48d00745-275a-4274-8b1c-05b23de7b372" providerId="ADAL" clId="{5A834823-F273-4FD7-A866-129F06D73905}" dt="2022-05-28T14:33:39.312" v="1168" actId="478"/>
          <ac:cxnSpMkLst>
            <pc:docMk/>
            <pc:sldMk cId="1473679159" sldId="313"/>
            <ac:cxnSpMk id="13" creationId="{3D506AD6-1E7A-3ED3-7D4A-B16EE6D8597F}"/>
          </ac:cxnSpMkLst>
        </pc:cxnChg>
        <pc:cxnChg chg="add del mod">
          <ac:chgData name="DANIELE FAZZARI" userId="48d00745-275a-4274-8b1c-05b23de7b372" providerId="ADAL" clId="{5A834823-F273-4FD7-A866-129F06D73905}" dt="2022-05-28T14:33:39.312" v="1168" actId="478"/>
          <ac:cxnSpMkLst>
            <pc:docMk/>
            <pc:sldMk cId="1473679159" sldId="313"/>
            <ac:cxnSpMk id="14" creationId="{A64A6076-AFDE-F9DF-1967-6F09BBB895EF}"/>
          </ac:cxnSpMkLst>
        </pc:cxnChg>
        <pc:cxnChg chg="add del mod">
          <ac:chgData name="DANIELE FAZZARI" userId="48d00745-275a-4274-8b1c-05b23de7b372" providerId="ADAL" clId="{5A834823-F273-4FD7-A866-129F06D73905}" dt="2022-05-28T15:05:30.675" v="1892" actId="21"/>
          <ac:cxnSpMkLst>
            <pc:docMk/>
            <pc:sldMk cId="1473679159" sldId="313"/>
            <ac:cxnSpMk id="33" creationId="{466300D6-58B1-BF3B-324C-B0D8ACD9B149}"/>
          </ac:cxnSpMkLst>
        </pc:cxnChg>
        <pc:cxnChg chg="add del mod">
          <ac:chgData name="DANIELE FAZZARI" userId="48d00745-275a-4274-8b1c-05b23de7b372" providerId="ADAL" clId="{5A834823-F273-4FD7-A866-129F06D73905}" dt="2022-05-28T15:06:12.364" v="1902" actId="21"/>
          <ac:cxnSpMkLst>
            <pc:docMk/>
            <pc:sldMk cId="1473679159" sldId="313"/>
            <ac:cxnSpMk id="39" creationId="{B066FD94-C38B-CB7D-EE7F-0585D0C236C5}"/>
          </ac:cxnSpMkLst>
        </pc:cxnChg>
        <pc:cxnChg chg="add mod">
          <ac:chgData name="DANIELE FAZZARI" userId="48d00745-275a-4274-8b1c-05b23de7b372" providerId="ADAL" clId="{5A834823-F273-4FD7-A866-129F06D73905}" dt="2022-05-28T16:14:05.395" v="4389" actId="14100"/>
          <ac:cxnSpMkLst>
            <pc:docMk/>
            <pc:sldMk cId="1473679159" sldId="313"/>
            <ac:cxnSpMk id="49" creationId="{A28BA6CD-1FC6-D626-8A14-014DBECFDF01}"/>
          </ac:cxnSpMkLst>
        </pc:cxnChg>
        <pc:cxnChg chg="add mod">
          <ac:chgData name="DANIELE FAZZARI" userId="48d00745-275a-4274-8b1c-05b23de7b372" providerId="ADAL" clId="{5A834823-F273-4FD7-A866-129F06D73905}" dt="2022-05-28T16:13:59.997" v="4388" actId="14100"/>
          <ac:cxnSpMkLst>
            <pc:docMk/>
            <pc:sldMk cId="1473679159" sldId="313"/>
            <ac:cxnSpMk id="52" creationId="{253DD844-C03C-3545-9506-E346A7BB6348}"/>
          </ac:cxnSpMkLst>
        </pc:cxnChg>
        <pc:cxnChg chg="add del mod">
          <ac:chgData name="DANIELE FAZZARI" userId="48d00745-275a-4274-8b1c-05b23de7b372" providerId="ADAL" clId="{5A834823-F273-4FD7-A866-129F06D73905}" dt="2022-05-28T15:09:20.304" v="1959"/>
          <ac:cxnSpMkLst>
            <pc:docMk/>
            <pc:sldMk cId="1473679159" sldId="313"/>
            <ac:cxnSpMk id="57" creationId="{A64D920E-9CC9-EA2B-0B1A-18ADBA21CA6A}"/>
          </ac:cxnSpMkLst>
        </pc:cxnChg>
        <pc:cxnChg chg="add del mod">
          <ac:chgData name="DANIELE FAZZARI" userId="48d00745-275a-4274-8b1c-05b23de7b372" providerId="ADAL" clId="{5A834823-F273-4FD7-A866-129F06D73905}" dt="2022-05-28T15:11:13.465" v="1993" actId="21"/>
          <ac:cxnSpMkLst>
            <pc:docMk/>
            <pc:sldMk cId="1473679159" sldId="313"/>
            <ac:cxnSpMk id="60" creationId="{EA8D8CF0-9E46-BFBB-DBF3-201D5A3AB447}"/>
          </ac:cxnSpMkLst>
        </pc:cxnChg>
        <pc:cxnChg chg="add mod">
          <ac:chgData name="DANIELE FAZZARI" userId="48d00745-275a-4274-8b1c-05b23de7b372" providerId="ADAL" clId="{5A834823-F273-4FD7-A866-129F06D73905}" dt="2022-05-28T16:13:42.345" v="4384" actId="1076"/>
          <ac:cxnSpMkLst>
            <pc:docMk/>
            <pc:sldMk cId="1473679159" sldId="313"/>
            <ac:cxnSpMk id="71" creationId="{7B66CC96-74FB-F9DB-9D5E-144615D02C27}"/>
          </ac:cxnSpMkLst>
        </pc:cxnChg>
        <pc:cxnChg chg="add mod">
          <ac:chgData name="DANIELE FAZZARI" userId="48d00745-275a-4274-8b1c-05b23de7b372" providerId="ADAL" clId="{5A834823-F273-4FD7-A866-129F06D73905}" dt="2022-05-28T16:13:42.345" v="4384" actId="1076"/>
          <ac:cxnSpMkLst>
            <pc:docMk/>
            <pc:sldMk cId="1473679159" sldId="313"/>
            <ac:cxnSpMk id="74" creationId="{D9FFB74C-6389-410F-8EAD-A73CA4C2C5CB}"/>
          </ac:cxnSpMkLst>
        </pc:cxnChg>
        <pc:cxnChg chg="add mod">
          <ac:chgData name="DANIELE FAZZARI" userId="48d00745-275a-4274-8b1c-05b23de7b372" providerId="ADAL" clId="{5A834823-F273-4FD7-A866-129F06D73905}" dt="2022-05-28T16:13:42.345" v="4384" actId="1076"/>
          <ac:cxnSpMkLst>
            <pc:docMk/>
            <pc:sldMk cId="1473679159" sldId="313"/>
            <ac:cxnSpMk id="76" creationId="{25525222-8532-6AE5-1877-9EE9F028F86D}"/>
          </ac:cxnSpMkLst>
        </pc:cxnChg>
        <pc:cxnChg chg="add mod">
          <ac:chgData name="DANIELE FAZZARI" userId="48d00745-275a-4274-8b1c-05b23de7b372" providerId="ADAL" clId="{5A834823-F273-4FD7-A866-129F06D73905}" dt="2022-05-28T16:13:42.345" v="4384" actId="1076"/>
          <ac:cxnSpMkLst>
            <pc:docMk/>
            <pc:sldMk cId="1473679159" sldId="313"/>
            <ac:cxnSpMk id="78" creationId="{989F018C-878C-D2A5-C80E-2501AFBB7EAA}"/>
          </ac:cxnSpMkLst>
        </pc:cxnChg>
        <pc:cxnChg chg="add del mod">
          <ac:chgData name="DANIELE FAZZARI" userId="48d00745-275a-4274-8b1c-05b23de7b372" providerId="ADAL" clId="{5A834823-F273-4FD7-A866-129F06D73905}" dt="2022-05-28T15:18:44.306" v="2089" actId="21"/>
          <ac:cxnSpMkLst>
            <pc:docMk/>
            <pc:sldMk cId="1473679159" sldId="313"/>
            <ac:cxnSpMk id="94" creationId="{963CB16D-AB73-EE3E-359B-9A62E2C2AD3B}"/>
          </ac:cxnSpMkLst>
        </pc:cxnChg>
        <pc:cxnChg chg="add del mod">
          <ac:chgData name="DANIELE FAZZARI" userId="48d00745-275a-4274-8b1c-05b23de7b372" providerId="ADAL" clId="{5A834823-F273-4FD7-A866-129F06D73905}" dt="2022-05-28T15:18:48.009" v="2091" actId="21"/>
          <ac:cxnSpMkLst>
            <pc:docMk/>
            <pc:sldMk cId="1473679159" sldId="313"/>
            <ac:cxnSpMk id="97" creationId="{CB0BDCD5-C9CB-D1A6-D423-921315771C09}"/>
          </ac:cxnSpMkLst>
        </pc:cxnChg>
        <pc:cxnChg chg="add mod">
          <ac:chgData name="DANIELE FAZZARI" userId="48d00745-275a-4274-8b1c-05b23de7b372" providerId="ADAL" clId="{5A834823-F273-4FD7-A866-129F06D73905}" dt="2022-05-28T16:14:08.427" v="4390" actId="14100"/>
          <ac:cxnSpMkLst>
            <pc:docMk/>
            <pc:sldMk cId="1473679159" sldId="313"/>
            <ac:cxnSpMk id="106" creationId="{04081FEE-500C-1453-F047-1931501AD5EC}"/>
          </ac:cxnSpMkLst>
        </pc:cxnChg>
        <pc:cxnChg chg="add mod">
          <ac:chgData name="DANIELE FAZZARI" userId="48d00745-275a-4274-8b1c-05b23de7b372" providerId="ADAL" clId="{5A834823-F273-4FD7-A866-129F06D73905}" dt="2022-05-28T16:14:11.996" v="4391" actId="14100"/>
          <ac:cxnSpMkLst>
            <pc:docMk/>
            <pc:sldMk cId="1473679159" sldId="313"/>
            <ac:cxnSpMk id="109" creationId="{CCCA3EAF-063C-F8F3-45EF-BB0CD5CDAA82}"/>
          </ac:cxnSpMkLst>
        </pc:cxnChg>
      </pc:sldChg>
      <pc:sldChg chg="addSp delSp modSp new mod">
        <pc:chgData name="DANIELE FAZZARI" userId="48d00745-275a-4274-8b1c-05b23de7b372" providerId="ADAL" clId="{5A834823-F273-4FD7-A866-129F06D73905}" dt="2022-05-28T16:28:35.143" v="4975" actId="2085"/>
        <pc:sldMkLst>
          <pc:docMk/>
          <pc:sldMk cId="1709705115" sldId="314"/>
        </pc:sldMkLst>
        <pc:spChg chg="del">
          <ac:chgData name="DANIELE FAZZARI" userId="48d00745-275a-4274-8b1c-05b23de7b372" providerId="ADAL" clId="{5A834823-F273-4FD7-A866-129F06D73905}" dt="2022-05-28T14:34:59.522" v="1197" actId="21"/>
          <ac:spMkLst>
            <pc:docMk/>
            <pc:sldMk cId="1709705115" sldId="314"/>
            <ac:spMk id="2" creationId="{76820825-F826-6DF4-453E-F74F16E02BE9}"/>
          </ac:spMkLst>
        </pc:spChg>
        <pc:spChg chg="del">
          <ac:chgData name="DANIELE FAZZARI" userId="48d00745-275a-4274-8b1c-05b23de7b372" providerId="ADAL" clId="{5A834823-F273-4FD7-A866-129F06D73905}" dt="2022-05-28T14:35:00.953" v="1198" actId="21"/>
          <ac:spMkLst>
            <pc:docMk/>
            <pc:sldMk cId="1709705115" sldId="314"/>
            <ac:spMk id="3" creationId="{DB45706D-AB45-A0FB-952E-7A8017FF105F}"/>
          </ac:spMkLst>
        </pc:spChg>
        <pc:spChg chg="add mod">
          <ac:chgData name="DANIELE FAZZARI" userId="48d00745-275a-4274-8b1c-05b23de7b372" providerId="ADAL" clId="{5A834823-F273-4FD7-A866-129F06D73905}" dt="2022-05-28T14:44:12.950" v="1460" actId="207"/>
          <ac:spMkLst>
            <pc:docMk/>
            <pc:sldMk cId="1709705115" sldId="314"/>
            <ac:spMk id="4" creationId="{D4F91AAC-2652-23AB-0DDC-E9A9EB825B18}"/>
          </ac:spMkLst>
        </pc:spChg>
        <pc:spChg chg="add mod">
          <ac:chgData name="DANIELE FAZZARI" userId="48d00745-275a-4274-8b1c-05b23de7b372" providerId="ADAL" clId="{5A834823-F273-4FD7-A866-129F06D73905}" dt="2022-05-28T15:26:04.674" v="2120" actId="1076"/>
          <ac:spMkLst>
            <pc:docMk/>
            <pc:sldMk cId="1709705115" sldId="314"/>
            <ac:spMk id="6" creationId="{D4E4468B-4782-2643-AE2D-EC78FEE2950E}"/>
          </ac:spMkLst>
        </pc:spChg>
        <pc:spChg chg="add mod">
          <ac:chgData name="DANIELE FAZZARI" userId="48d00745-275a-4274-8b1c-05b23de7b372" providerId="ADAL" clId="{5A834823-F273-4FD7-A866-129F06D73905}" dt="2022-05-28T15:29:40.630" v="2198" actId="1076"/>
          <ac:spMkLst>
            <pc:docMk/>
            <pc:sldMk cId="1709705115" sldId="314"/>
            <ac:spMk id="8" creationId="{7811000F-BEBA-98D3-E920-4AF4D07BA830}"/>
          </ac:spMkLst>
        </pc:spChg>
        <pc:spChg chg="add mod">
          <ac:chgData name="DANIELE FAZZARI" userId="48d00745-275a-4274-8b1c-05b23de7b372" providerId="ADAL" clId="{5A834823-F273-4FD7-A866-129F06D73905}" dt="2022-05-28T15:29:49.183" v="2199" actId="1076"/>
          <ac:spMkLst>
            <pc:docMk/>
            <pc:sldMk cId="1709705115" sldId="314"/>
            <ac:spMk id="11" creationId="{28F1389A-4376-5F4C-FF97-0031D9FA4BDE}"/>
          </ac:spMkLst>
        </pc:spChg>
        <pc:spChg chg="add mod">
          <ac:chgData name="DANIELE FAZZARI" userId="48d00745-275a-4274-8b1c-05b23de7b372" providerId="ADAL" clId="{5A834823-F273-4FD7-A866-129F06D73905}" dt="2022-05-28T15:29:40.630" v="2198" actId="1076"/>
          <ac:spMkLst>
            <pc:docMk/>
            <pc:sldMk cId="1709705115" sldId="314"/>
            <ac:spMk id="12" creationId="{2E541C84-65CD-55D0-5404-8C86632860DA}"/>
          </ac:spMkLst>
        </pc:spChg>
        <pc:spChg chg="add mod">
          <ac:chgData name="DANIELE FAZZARI" userId="48d00745-275a-4274-8b1c-05b23de7b372" providerId="ADAL" clId="{5A834823-F273-4FD7-A866-129F06D73905}" dt="2022-05-28T15:29:40.630" v="2198" actId="1076"/>
          <ac:spMkLst>
            <pc:docMk/>
            <pc:sldMk cId="1709705115" sldId="314"/>
            <ac:spMk id="13" creationId="{F0751A33-B660-D0E6-9190-56412D79B60E}"/>
          </ac:spMkLst>
        </pc:spChg>
        <pc:spChg chg="add mod ord">
          <ac:chgData name="DANIELE FAZZARI" userId="48d00745-275a-4274-8b1c-05b23de7b372" providerId="ADAL" clId="{5A834823-F273-4FD7-A866-129F06D73905}" dt="2022-05-28T16:28:35.143" v="4975" actId="2085"/>
          <ac:spMkLst>
            <pc:docMk/>
            <pc:sldMk cId="1709705115" sldId="314"/>
            <ac:spMk id="18" creationId="{EA221B97-B512-A9DF-4B43-FF5E36B74943}"/>
          </ac:spMkLst>
        </pc:spChg>
        <pc:spChg chg="add mod">
          <ac:chgData name="DANIELE FAZZARI" userId="48d00745-275a-4274-8b1c-05b23de7b372" providerId="ADAL" clId="{5A834823-F273-4FD7-A866-129F06D73905}" dt="2022-05-28T15:29:40.630" v="2198" actId="1076"/>
          <ac:spMkLst>
            <pc:docMk/>
            <pc:sldMk cId="1709705115" sldId="314"/>
            <ac:spMk id="19" creationId="{3AAF6C95-0BD0-9E5B-9CC0-2CA749C2CDDF}"/>
          </ac:spMkLst>
        </pc:spChg>
        <pc:spChg chg="add mod">
          <ac:chgData name="DANIELE FAZZARI" userId="48d00745-275a-4274-8b1c-05b23de7b372" providerId="ADAL" clId="{5A834823-F273-4FD7-A866-129F06D73905}" dt="2022-05-28T15:27:03.033" v="2134" actId="1076"/>
          <ac:spMkLst>
            <pc:docMk/>
            <pc:sldMk cId="1709705115" sldId="314"/>
            <ac:spMk id="20" creationId="{648EE753-E335-582B-B0D0-245F53A4FF23}"/>
          </ac:spMkLst>
        </pc:spChg>
        <pc:spChg chg="add del">
          <ac:chgData name="DANIELE FAZZARI" userId="48d00745-275a-4274-8b1c-05b23de7b372" providerId="ADAL" clId="{5A834823-F273-4FD7-A866-129F06D73905}" dt="2022-05-28T14:49:00.264" v="1632" actId="11529"/>
          <ac:spMkLst>
            <pc:docMk/>
            <pc:sldMk cId="1709705115" sldId="314"/>
            <ac:spMk id="21" creationId="{5EF2E28A-2B36-7F97-98D8-E146B847944B}"/>
          </ac:spMkLst>
        </pc:spChg>
        <pc:spChg chg="add mod">
          <ac:chgData name="DANIELE FAZZARI" userId="48d00745-275a-4274-8b1c-05b23de7b372" providerId="ADAL" clId="{5A834823-F273-4FD7-A866-129F06D73905}" dt="2022-05-28T16:15:50.895" v="4553" actId="208"/>
          <ac:spMkLst>
            <pc:docMk/>
            <pc:sldMk cId="1709705115" sldId="314"/>
            <ac:spMk id="22" creationId="{D3DADA70-0EC4-8CFC-D5BD-A930244EF16B}"/>
          </ac:spMkLst>
        </pc:spChg>
        <pc:spChg chg="add mod">
          <ac:chgData name="DANIELE FAZZARI" userId="48d00745-275a-4274-8b1c-05b23de7b372" providerId="ADAL" clId="{5A834823-F273-4FD7-A866-129F06D73905}" dt="2022-05-28T16:15:54.289" v="4554" actId="208"/>
          <ac:spMkLst>
            <pc:docMk/>
            <pc:sldMk cId="1709705115" sldId="314"/>
            <ac:spMk id="23" creationId="{48C688C4-ACF3-3032-825E-18FE1F8D269A}"/>
          </ac:spMkLst>
        </pc:spChg>
        <pc:spChg chg="add del mod">
          <ac:chgData name="DANIELE FAZZARI" userId="48d00745-275a-4274-8b1c-05b23de7b372" providerId="ADAL" clId="{5A834823-F273-4FD7-A866-129F06D73905}" dt="2022-05-28T14:50:59.888" v="1653" actId="21"/>
          <ac:spMkLst>
            <pc:docMk/>
            <pc:sldMk cId="1709705115" sldId="314"/>
            <ac:spMk id="24" creationId="{90ED174E-81C0-47C3-6474-E9EF64FFB5F8}"/>
          </ac:spMkLst>
        </pc:spChg>
        <pc:spChg chg="add mod">
          <ac:chgData name="DANIELE FAZZARI" userId="48d00745-275a-4274-8b1c-05b23de7b372" providerId="ADAL" clId="{5A834823-F273-4FD7-A866-129F06D73905}" dt="2022-05-28T16:16:26.128" v="4558" actId="208"/>
          <ac:spMkLst>
            <pc:docMk/>
            <pc:sldMk cId="1709705115" sldId="314"/>
            <ac:spMk id="25" creationId="{BAEC6090-80AE-151D-1562-DA5000A75742}"/>
          </ac:spMkLst>
        </pc:spChg>
        <pc:spChg chg="add mod">
          <ac:chgData name="DANIELE FAZZARI" userId="48d00745-275a-4274-8b1c-05b23de7b372" providerId="ADAL" clId="{5A834823-F273-4FD7-A866-129F06D73905}" dt="2022-05-28T16:16:28.606" v="4559" actId="208"/>
          <ac:spMkLst>
            <pc:docMk/>
            <pc:sldMk cId="1709705115" sldId="314"/>
            <ac:spMk id="26" creationId="{A85FE63E-8CBD-2E38-5C93-F6AC8254D9B8}"/>
          </ac:spMkLst>
        </pc:spChg>
        <pc:spChg chg="add mod">
          <ac:chgData name="DANIELE FAZZARI" userId="48d00745-275a-4274-8b1c-05b23de7b372" providerId="ADAL" clId="{5A834823-F273-4FD7-A866-129F06D73905}" dt="2022-05-28T16:16:32.291" v="4560" actId="208"/>
          <ac:spMkLst>
            <pc:docMk/>
            <pc:sldMk cId="1709705115" sldId="314"/>
            <ac:spMk id="27" creationId="{94BFC671-CA5A-044D-E22E-3B00AB53AB3D}"/>
          </ac:spMkLst>
        </pc:spChg>
        <pc:spChg chg="add mod">
          <ac:chgData name="DANIELE FAZZARI" userId="48d00745-275a-4274-8b1c-05b23de7b372" providerId="ADAL" clId="{5A834823-F273-4FD7-A866-129F06D73905}" dt="2022-05-28T16:16:22.272" v="4557" actId="208"/>
          <ac:spMkLst>
            <pc:docMk/>
            <pc:sldMk cId="1709705115" sldId="314"/>
            <ac:spMk id="28" creationId="{0081737A-6434-51D5-8E25-0F7FFFE7D4D1}"/>
          </ac:spMkLst>
        </pc:spChg>
        <pc:spChg chg="add mod">
          <ac:chgData name="DANIELE FAZZARI" userId="48d00745-275a-4274-8b1c-05b23de7b372" providerId="ADAL" clId="{5A834823-F273-4FD7-A866-129F06D73905}" dt="2022-05-28T16:16:36.538" v="4561" actId="208"/>
          <ac:spMkLst>
            <pc:docMk/>
            <pc:sldMk cId="1709705115" sldId="314"/>
            <ac:spMk id="29" creationId="{42D0A4B7-AC3B-DC83-4D6A-744970A4DF4E}"/>
          </ac:spMkLst>
        </pc:spChg>
        <pc:spChg chg="add mod">
          <ac:chgData name="DANIELE FAZZARI" userId="48d00745-275a-4274-8b1c-05b23de7b372" providerId="ADAL" clId="{5A834823-F273-4FD7-A866-129F06D73905}" dt="2022-05-28T15:29:29.621" v="2197" actId="1076"/>
          <ac:spMkLst>
            <pc:docMk/>
            <pc:sldMk cId="1709705115" sldId="314"/>
            <ac:spMk id="31" creationId="{963C6179-B128-6F03-F174-2537180CAC03}"/>
          </ac:spMkLst>
        </pc:spChg>
        <pc:picChg chg="add mod">
          <ac:chgData name="DANIELE FAZZARI" userId="48d00745-275a-4274-8b1c-05b23de7b372" providerId="ADAL" clId="{5A834823-F273-4FD7-A866-129F06D73905}" dt="2022-05-28T15:25:44.409" v="2117" actId="1076"/>
          <ac:picMkLst>
            <pc:docMk/>
            <pc:sldMk cId="1709705115" sldId="314"/>
            <ac:picMk id="5" creationId="{143006FF-E957-E202-459B-A3C652479F2C}"/>
          </ac:picMkLst>
        </pc:picChg>
        <pc:picChg chg="add mod">
          <ac:chgData name="DANIELE FAZZARI" userId="48d00745-275a-4274-8b1c-05b23de7b372" providerId="ADAL" clId="{5A834823-F273-4FD7-A866-129F06D73905}" dt="2022-05-28T15:29:40.630" v="2198" actId="1076"/>
          <ac:picMkLst>
            <pc:docMk/>
            <pc:sldMk cId="1709705115" sldId="314"/>
            <ac:picMk id="7" creationId="{48523E48-8A2A-1469-13A4-3246F6001B50}"/>
          </ac:picMkLst>
        </pc:picChg>
        <pc:picChg chg="add mod">
          <ac:chgData name="DANIELE FAZZARI" userId="48d00745-275a-4274-8b1c-05b23de7b372" providerId="ADAL" clId="{5A834823-F273-4FD7-A866-129F06D73905}" dt="2022-05-28T15:29:40.630" v="2198" actId="1076"/>
          <ac:picMkLst>
            <pc:docMk/>
            <pc:sldMk cId="1709705115" sldId="314"/>
            <ac:picMk id="9" creationId="{32F260C7-A52F-5BAA-C913-2CB1F0773730}"/>
          </ac:picMkLst>
        </pc:picChg>
        <pc:picChg chg="add mod">
          <ac:chgData name="DANIELE FAZZARI" userId="48d00745-275a-4274-8b1c-05b23de7b372" providerId="ADAL" clId="{5A834823-F273-4FD7-A866-129F06D73905}" dt="2022-05-28T15:25:52.122" v="2118" actId="1076"/>
          <ac:picMkLst>
            <pc:docMk/>
            <pc:sldMk cId="1709705115" sldId="314"/>
            <ac:picMk id="10" creationId="{F856F55E-DF63-F9A1-FCAB-5649D8FDDFEC}"/>
          </ac:picMkLst>
        </pc:picChg>
        <pc:picChg chg="add mod">
          <ac:chgData name="DANIELE FAZZARI" userId="48d00745-275a-4274-8b1c-05b23de7b372" providerId="ADAL" clId="{5A834823-F273-4FD7-A866-129F06D73905}" dt="2022-05-28T15:29:40.630" v="2198" actId="1076"/>
          <ac:picMkLst>
            <pc:docMk/>
            <pc:sldMk cId="1709705115" sldId="314"/>
            <ac:picMk id="14" creationId="{9F28AEFE-B79C-A042-BB8A-3A44F06684D5}"/>
          </ac:picMkLst>
        </pc:picChg>
        <pc:picChg chg="add mod modCrop">
          <ac:chgData name="DANIELE FAZZARI" userId="48d00745-275a-4274-8b1c-05b23de7b372" providerId="ADAL" clId="{5A834823-F273-4FD7-A866-129F06D73905}" dt="2022-05-28T15:29:40.630" v="2198" actId="1076"/>
          <ac:picMkLst>
            <pc:docMk/>
            <pc:sldMk cId="1709705115" sldId="314"/>
            <ac:picMk id="15" creationId="{29CA7BD1-8C6D-39C5-A5C1-76BDD6BA0385}"/>
          </ac:picMkLst>
        </pc:picChg>
        <pc:picChg chg="add mod modCrop">
          <ac:chgData name="DANIELE FAZZARI" userId="48d00745-275a-4274-8b1c-05b23de7b372" providerId="ADAL" clId="{5A834823-F273-4FD7-A866-129F06D73905}" dt="2022-05-28T15:26:04.674" v="2120" actId="1076"/>
          <ac:picMkLst>
            <pc:docMk/>
            <pc:sldMk cId="1709705115" sldId="314"/>
            <ac:picMk id="16" creationId="{E5607215-464F-015C-D0D4-BF2359A1B0AA}"/>
          </ac:picMkLst>
        </pc:picChg>
        <pc:picChg chg="add del mod">
          <ac:chgData name="DANIELE FAZZARI" userId="48d00745-275a-4274-8b1c-05b23de7b372" providerId="ADAL" clId="{5A834823-F273-4FD7-A866-129F06D73905}" dt="2022-05-28T14:42:19.382" v="1450" actId="21"/>
          <ac:picMkLst>
            <pc:docMk/>
            <pc:sldMk cId="1709705115" sldId="314"/>
            <ac:picMk id="17" creationId="{FBEFA5FD-9BFB-9E7E-5053-796A5C720FBB}"/>
          </ac:picMkLst>
        </pc:picChg>
        <pc:picChg chg="add mod">
          <ac:chgData name="DANIELE FAZZARI" userId="48d00745-275a-4274-8b1c-05b23de7b372" providerId="ADAL" clId="{5A834823-F273-4FD7-A866-129F06D73905}" dt="2022-05-28T15:26:58.177" v="2133" actId="1076"/>
          <ac:picMkLst>
            <pc:docMk/>
            <pc:sldMk cId="1709705115" sldId="314"/>
            <ac:picMk id="1026" creationId="{180FAE7C-1637-0974-FABB-AA6242780317}"/>
          </ac:picMkLst>
        </pc:picChg>
      </pc:sldChg>
    </pc:docChg>
  </pc:docChgLst>
  <pc:docChgLst>
    <pc:chgData name="DANIELE FAZZARI" userId="S::d.fazzari@studenti.unina.it::48d00745-275a-4274-8b1c-05b23de7b372" providerId="AD" clId="Web-{866419E0-2B77-1FF8-815A-834B7EB6AA9B}"/>
    <pc:docChg chg="addSld delSld modSld">
      <pc:chgData name="DANIELE FAZZARI" userId="S::d.fazzari@studenti.unina.it::48d00745-275a-4274-8b1c-05b23de7b372" providerId="AD" clId="Web-{866419E0-2B77-1FF8-815A-834B7EB6AA9B}" dt="2022-05-30T17:51:21.287" v="292" actId="14100"/>
      <pc:docMkLst>
        <pc:docMk/>
      </pc:docMkLst>
      <pc:sldChg chg="modSp">
        <pc:chgData name="DANIELE FAZZARI" userId="S::d.fazzari@studenti.unina.it::48d00745-275a-4274-8b1c-05b23de7b372" providerId="AD" clId="Web-{866419E0-2B77-1FF8-815A-834B7EB6AA9B}" dt="2022-05-30T17:07:53.665" v="104" actId="14100"/>
        <pc:sldMkLst>
          <pc:docMk/>
          <pc:sldMk cId="1094849372" sldId="262"/>
        </pc:sldMkLst>
        <pc:spChg chg="mod">
          <ac:chgData name="DANIELE FAZZARI" userId="S::d.fazzari@studenti.unina.it::48d00745-275a-4274-8b1c-05b23de7b372" providerId="AD" clId="Web-{866419E0-2B77-1FF8-815A-834B7EB6AA9B}" dt="2022-05-30T17:07:53.665" v="104" actId="14100"/>
          <ac:spMkLst>
            <pc:docMk/>
            <pc:sldMk cId="1094849372" sldId="262"/>
            <ac:spMk id="13" creationId="{9E919846-BC4B-4ACE-EC4D-2A3F0F9035E3}"/>
          </ac:spMkLst>
        </pc:spChg>
      </pc:sldChg>
      <pc:sldChg chg="addSp modSp">
        <pc:chgData name="DANIELE FAZZARI" userId="S::d.fazzari@studenti.unina.it::48d00745-275a-4274-8b1c-05b23de7b372" providerId="AD" clId="Web-{866419E0-2B77-1FF8-815A-834B7EB6AA9B}" dt="2022-05-30T16:53:39.619" v="27" actId="1076"/>
        <pc:sldMkLst>
          <pc:docMk/>
          <pc:sldMk cId="2575891132" sldId="279"/>
        </pc:sldMkLst>
        <pc:spChg chg="add mod">
          <ac:chgData name="DANIELE FAZZARI" userId="S::d.fazzari@studenti.unina.it::48d00745-275a-4274-8b1c-05b23de7b372" providerId="AD" clId="Web-{866419E0-2B77-1FF8-815A-834B7EB6AA9B}" dt="2022-05-30T16:53:20.400" v="16" actId="1076"/>
          <ac:spMkLst>
            <pc:docMk/>
            <pc:sldMk cId="2575891132" sldId="279"/>
            <ac:spMk id="3" creationId="{2AAD4BE2-9CDD-6A12-0CD6-1C82BCEC51B0}"/>
          </ac:spMkLst>
        </pc:spChg>
        <pc:spChg chg="add mod">
          <ac:chgData name="DANIELE FAZZARI" userId="S::d.fazzari@studenti.unina.it::48d00745-275a-4274-8b1c-05b23de7b372" providerId="AD" clId="Web-{866419E0-2B77-1FF8-815A-834B7EB6AA9B}" dt="2022-05-30T16:53:39.619" v="27" actId="1076"/>
          <ac:spMkLst>
            <pc:docMk/>
            <pc:sldMk cId="2575891132" sldId="279"/>
            <ac:spMk id="7" creationId="{B40ACF2B-003B-5B05-F6B6-073A47B4FC3E}"/>
          </ac:spMkLst>
        </pc:spChg>
      </pc:sldChg>
      <pc:sldChg chg="modSp">
        <pc:chgData name="DANIELE FAZZARI" userId="S::d.fazzari@studenti.unina.it::48d00745-275a-4274-8b1c-05b23de7b372" providerId="AD" clId="Web-{866419E0-2B77-1FF8-815A-834B7EB6AA9B}" dt="2022-05-30T17:01:11.529" v="90" actId="20577"/>
        <pc:sldMkLst>
          <pc:docMk/>
          <pc:sldMk cId="1985121594" sldId="281"/>
        </pc:sldMkLst>
        <pc:spChg chg="mod">
          <ac:chgData name="DANIELE FAZZARI" userId="S::d.fazzari@studenti.unina.it::48d00745-275a-4274-8b1c-05b23de7b372" providerId="AD" clId="Web-{866419E0-2B77-1FF8-815A-834B7EB6AA9B}" dt="2022-05-30T17:01:11.529" v="90" actId="20577"/>
          <ac:spMkLst>
            <pc:docMk/>
            <pc:sldMk cId="1985121594" sldId="281"/>
            <ac:spMk id="11" creationId="{0A4DFAF6-6F29-1D5E-2A06-CB96CB13DF92}"/>
          </ac:spMkLst>
        </pc:spChg>
      </pc:sldChg>
      <pc:sldChg chg="addSp modSp">
        <pc:chgData name="DANIELE FAZZARI" userId="S::d.fazzari@studenti.unina.it::48d00745-275a-4274-8b1c-05b23de7b372" providerId="AD" clId="Web-{866419E0-2B77-1FF8-815A-834B7EB6AA9B}" dt="2022-05-30T17:35:59.228" v="202"/>
        <pc:sldMkLst>
          <pc:docMk/>
          <pc:sldMk cId="2333507831" sldId="287"/>
        </pc:sldMkLst>
        <pc:cxnChg chg="add mod">
          <ac:chgData name="DANIELE FAZZARI" userId="S::d.fazzari@studenti.unina.it::48d00745-275a-4274-8b1c-05b23de7b372" providerId="AD" clId="Web-{866419E0-2B77-1FF8-815A-834B7EB6AA9B}" dt="2022-05-30T17:35:59.228" v="202"/>
          <ac:cxnSpMkLst>
            <pc:docMk/>
            <pc:sldMk cId="2333507831" sldId="287"/>
            <ac:cxnSpMk id="2" creationId="{6F95605E-EAC9-B512-2B19-E901972A2D56}"/>
          </ac:cxnSpMkLst>
        </pc:cxnChg>
      </pc:sldChg>
      <pc:sldChg chg="addSp delSp modSp">
        <pc:chgData name="DANIELE FAZZARI" userId="S::d.fazzari@studenti.unina.it::48d00745-275a-4274-8b1c-05b23de7b372" providerId="AD" clId="Web-{866419E0-2B77-1FF8-815A-834B7EB6AA9B}" dt="2022-05-30T17:39:20.470" v="222"/>
        <pc:sldMkLst>
          <pc:docMk/>
          <pc:sldMk cId="1573973225" sldId="289"/>
        </pc:sldMkLst>
        <pc:spChg chg="mod">
          <ac:chgData name="DANIELE FAZZARI" userId="S::d.fazzari@studenti.unina.it::48d00745-275a-4274-8b1c-05b23de7b372" providerId="AD" clId="Web-{866419E0-2B77-1FF8-815A-834B7EB6AA9B}" dt="2022-05-30T17:38:33.594" v="214" actId="1076"/>
          <ac:spMkLst>
            <pc:docMk/>
            <pc:sldMk cId="1573973225" sldId="289"/>
            <ac:spMk id="3" creationId="{628A9573-1169-BFAB-1624-9BB44CA7B31B}"/>
          </ac:spMkLst>
        </pc:spChg>
        <pc:picChg chg="mod">
          <ac:chgData name="DANIELE FAZZARI" userId="S::d.fazzari@studenti.unina.it::48d00745-275a-4274-8b1c-05b23de7b372" providerId="AD" clId="Web-{866419E0-2B77-1FF8-815A-834B7EB6AA9B}" dt="2022-05-30T17:37:24.701" v="210" actId="1076"/>
          <ac:picMkLst>
            <pc:docMk/>
            <pc:sldMk cId="1573973225" sldId="289"/>
            <ac:picMk id="10" creationId="{62B78923-9D81-07A3-7A66-9133C76ABD5D}"/>
          </ac:picMkLst>
        </pc:picChg>
        <pc:cxnChg chg="add mod">
          <ac:chgData name="DANIELE FAZZARI" userId="S::d.fazzari@studenti.unina.it::48d00745-275a-4274-8b1c-05b23de7b372" providerId="AD" clId="Web-{866419E0-2B77-1FF8-815A-834B7EB6AA9B}" dt="2022-05-30T17:37:24.717" v="211" actId="1076"/>
          <ac:cxnSpMkLst>
            <pc:docMk/>
            <pc:sldMk cId="1573973225" sldId="289"/>
            <ac:cxnSpMk id="4" creationId="{6B3D614A-F7D7-1F59-06ED-000CCDFF509D}"/>
          </ac:cxnSpMkLst>
        </pc:cxnChg>
        <pc:cxnChg chg="add del mod">
          <ac:chgData name="DANIELE FAZZARI" userId="S::d.fazzari@studenti.unina.it::48d00745-275a-4274-8b1c-05b23de7b372" providerId="AD" clId="Web-{866419E0-2B77-1FF8-815A-834B7EB6AA9B}" dt="2022-05-30T17:39:20.470" v="222"/>
          <ac:cxnSpMkLst>
            <pc:docMk/>
            <pc:sldMk cId="1573973225" sldId="289"/>
            <ac:cxnSpMk id="7" creationId="{50A7079F-4770-9CE9-0844-FB8F0234B74D}"/>
          </ac:cxnSpMkLst>
        </pc:cxnChg>
      </pc:sldChg>
      <pc:sldChg chg="addSp modSp">
        <pc:chgData name="DANIELE FAZZARI" userId="S::d.fazzari@studenti.unina.it::48d00745-275a-4274-8b1c-05b23de7b372" providerId="AD" clId="Web-{866419E0-2B77-1FF8-815A-834B7EB6AA9B}" dt="2022-05-30T17:38:59.845" v="218"/>
        <pc:sldMkLst>
          <pc:docMk/>
          <pc:sldMk cId="2528329311" sldId="293"/>
        </pc:sldMkLst>
        <pc:picChg chg="mod">
          <ac:chgData name="DANIELE FAZZARI" userId="S::d.fazzari@studenti.unina.it::48d00745-275a-4274-8b1c-05b23de7b372" providerId="AD" clId="Web-{866419E0-2B77-1FF8-815A-834B7EB6AA9B}" dt="2022-05-30T17:34:49.101" v="194" actId="1076"/>
          <ac:picMkLst>
            <pc:docMk/>
            <pc:sldMk cId="2528329311" sldId="293"/>
            <ac:picMk id="7" creationId="{69387FF5-C8C0-0206-4116-A360FD24553C}"/>
          </ac:picMkLst>
        </pc:picChg>
        <pc:picChg chg="mod">
          <ac:chgData name="DANIELE FAZZARI" userId="S::d.fazzari@studenti.unina.it::48d00745-275a-4274-8b1c-05b23de7b372" providerId="AD" clId="Web-{866419E0-2B77-1FF8-815A-834B7EB6AA9B}" dt="2022-05-30T17:35:02.289" v="197" actId="1076"/>
          <ac:picMkLst>
            <pc:docMk/>
            <pc:sldMk cId="2528329311" sldId="293"/>
            <ac:picMk id="9" creationId="{0F5F05DA-FC58-A6B8-6D84-56E5DF6CF854}"/>
          </ac:picMkLst>
        </pc:picChg>
        <pc:picChg chg="mod">
          <ac:chgData name="DANIELE FAZZARI" userId="S::d.fazzari@studenti.unina.it::48d00745-275a-4274-8b1c-05b23de7b372" providerId="AD" clId="Web-{866419E0-2B77-1FF8-815A-834B7EB6AA9B}" dt="2022-05-30T17:34:56.257" v="196" actId="1076"/>
          <ac:picMkLst>
            <pc:docMk/>
            <pc:sldMk cId="2528329311" sldId="293"/>
            <ac:picMk id="2050" creationId="{A892FD90-EF6E-6870-F9B1-74FDED90D63C}"/>
          </ac:picMkLst>
        </pc:picChg>
        <pc:cxnChg chg="add mod">
          <ac:chgData name="DANIELE FAZZARI" userId="S::d.fazzari@studenti.unina.it::48d00745-275a-4274-8b1c-05b23de7b372" providerId="AD" clId="Web-{866419E0-2B77-1FF8-815A-834B7EB6AA9B}" dt="2022-05-30T17:38:59.845" v="218"/>
          <ac:cxnSpMkLst>
            <pc:docMk/>
            <pc:sldMk cId="2528329311" sldId="293"/>
            <ac:cxnSpMk id="3" creationId="{15E6AFB5-9E04-1F51-593E-7FBDF1401277}"/>
          </ac:cxnSpMkLst>
        </pc:cxnChg>
      </pc:sldChg>
      <pc:sldChg chg="modSp">
        <pc:chgData name="DANIELE FAZZARI" userId="S::d.fazzari@studenti.unina.it::48d00745-275a-4274-8b1c-05b23de7b372" providerId="AD" clId="Web-{866419E0-2B77-1FF8-815A-834B7EB6AA9B}" dt="2022-05-30T17:41:19.380" v="236" actId="1076"/>
        <pc:sldMkLst>
          <pc:docMk/>
          <pc:sldMk cId="3840040605" sldId="294"/>
        </pc:sldMkLst>
        <pc:spChg chg="mod">
          <ac:chgData name="DANIELE FAZZARI" userId="S::d.fazzari@studenti.unina.it::48d00745-275a-4274-8b1c-05b23de7b372" providerId="AD" clId="Web-{866419E0-2B77-1FF8-815A-834B7EB6AA9B}" dt="2022-05-30T17:41:19.380" v="236" actId="1076"/>
          <ac:spMkLst>
            <pc:docMk/>
            <pc:sldMk cId="3840040605" sldId="294"/>
            <ac:spMk id="3" creationId="{C718B4B2-5F52-B212-8E26-634A22B46D8C}"/>
          </ac:spMkLst>
        </pc:spChg>
        <pc:picChg chg="mod">
          <ac:chgData name="DANIELE FAZZARI" userId="S::d.fazzari@studenti.unina.it::48d00745-275a-4274-8b1c-05b23de7b372" providerId="AD" clId="Web-{866419E0-2B77-1FF8-815A-834B7EB6AA9B}" dt="2022-05-30T16:32:57.976" v="6" actId="1076"/>
          <ac:picMkLst>
            <pc:docMk/>
            <pc:sldMk cId="3840040605" sldId="294"/>
            <ac:picMk id="5" creationId="{A3A4B33D-7094-D633-8085-4F4B7E91F937}"/>
          </ac:picMkLst>
        </pc:picChg>
        <pc:picChg chg="mod">
          <ac:chgData name="DANIELE FAZZARI" userId="S::d.fazzari@studenti.unina.it::48d00745-275a-4274-8b1c-05b23de7b372" providerId="AD" clId="Web-{866419E0-2B77-1FF8-815A-834B7EB6AA9B}" dt="2022-05-30T16:33:06.507" v="8" actId="1076"/>
          <ac:picMkLst>
            <pc:docMk/>
            <pc:sldMk cId="3840040605" sldId="294"/>
            <ac:picMk id="7" creationId="{0036EFFA-26BD-3EC8-4D5F-082659886181}"/>
          </ac:picMkLst>
        </pc:picChg>
        <pc:picChg chg="mod">
          <ac:chgData name="DANIELE FAZZARI" userId="S::d.fazzari@studenti.unina.it::48d00745-275a-4274-8b1c-05b23de7b372" providerId="AD" clId="Web-{866419E0-2B77-1FF8-815A-834B7EB6AA9B}" dt="2022-05-30T16:33:04.023" v="7" actId="1076"/>
          <ac:picMkLst>
            <pc:docMk/>
            <pc:sldMk cId="3840040605" sldId="294"/>
            <ac:picMk id="1026" creationId="{9582D46D-BF46-3C4B-7BDE-03A896678403}"/>
          </ac:picMkLst>
        </pc:picChg>
      </pc:sldChg>
      <pc:sldChg chg="modSp">
        <pc:chgData name="DANIELE FAZZARI" userId="S::d.fazzari@studenti.unina.it::48d00745-275a-4274-8b1c-05b23de7b372" providerId="AD" clId="Web-{866419E0-2B77-1FF8-815A-834B7EB6AA9B}" dt="2022-05-30T17:40:36.394" v="234" actId="1076"/>
        <pc:sldMkLst>
          <pc:docMk/>
          <pc:sldMk cId="2569762752" sldId="295"/>
        </pc:sldMkLst>
        <pc:spChg chg="mod">
          <ac:chgData name="DANIELE FAZZARI" userId="S::d.fazzari@studenti.unina.it::48d00745-275a-4274-8b1c-05b23de7b372" providerId="AD" clId="Web-{866419E0-2B77-1FF8-815A-834B7EB6AA9B}" dt="2022-05-30T17:04:40.487" v="93" actId="20577"/>
          <ac:spMkLst>
            <pc:docMk/>
            <pc:sldMk cId="2569762752" sldId="295"/>
            <ac:spMk id="10" creationId="{4C6C6AE1-0EFE-5699-684C-C9AFD6C6F556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40:36.394" v="234" actId="1076"/>
          <ac:spMkLst>
            <pc:docMk/>
            <pc:sldMk cId="2569762752" sldId="295"/>
            <ac:spMk id="12" creationId="{F8FA7DFD-E4F0-EC5C-698E-28A670D86BF7}"/>
          </ac:spMkLst>
        </pc:spChg>
      </pc:sldChg>
      <pc:sldChg chg="modSp">
        <pc:chgData name="DANIELE FAZZARI" userId="S::d.fazzari@studenti.unina.it::48d00745-275a-4274-8b1c-05b23de7b372" providerId="AD" clId="Web-{866419E0-2B77-1FF8-815A-834B7EB6AA9B}" dt="2022-05-30T16:33:30.196" v="10" actId="1076"/>
        <pc:sldMkLst>
          <pc:docMk/>
          <pc:sldMk cId="1465283230" sldId="300"/>
        </pc:sldMkLst>
        <pc:picChg chg="mod">
          <ac:chgData name="DANIELE FAZZARI" userId="S::d.fazzari@studenti.unina.it::48d00745-275a-4274-8b1c-05b23de7b372" providerId="AD" clId="Web-{866419E0-2B77-1FF8-815A-834B7EB6AA9B}" dt="2022-05-30T16:33:30.196" v="10" actId="1076"/>
          <ac:picMkLst>
            <pc:docMk/>
            <pc:sldMk cId="1465283230" sldId="300"/>
            <ac:picMk id="6" creationId="{2DC89AB8-77AB-7E81-063B-5F6FAF885839}"/>
          </ac:picMkLst>
        </pc:picChg>
      </pc:sldChg>
      <pc:sldChg chg="modSp">
        <pc:chgData name="DANIELE FAZZARI" userId="S::d.fazzari@studenti.unina.it::48d00745-275a-4274-8b1c-05b23de7b372" providerId="AD" clId="Web-{866419E0-2B77-1FF8-815A-834B7EB6AA9B}" dt="2022-05-30T17:49:50.769" v="276" actId="1076"/>
        <pc:sldMkLst>
          <pc:docMk/>
          <pc:sldMk cId="1423606537" sldId="304"/>
        </pc:sldMkLst>
        <pc:spChg chg="mod">
          <ac:chgData name="DANIELE FAZZARI" userId="S::d.fazzari@studenti.unina.it::48d00745-275a-4274-8b1c-05b23de7b372" providerId="AD" clId="Web-{866419E0-2B77-1FF8-815A-834B7EB6AA9B}" dt="2022-05-30T17:39:50.752" v="227" actId="1076"/>
          <ac:spMkLst>
            <pc:docMk/>
            <pc:sldMk cId="1423606537" sldId="304"/>
            <ac:spMk id="12" creationId="{F8FA7DFD-E4F0-EC5C-698E-28A670D86BF7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40:07.581" v="232" actId="1076"/>
          <ac:spMkLst>
            <pc:docMk/>
            <pc:sldMk cId="1423606537" sldId="304"/>
            <ac:spMk id="13" creationId="{A0805150-B5D1-C92B-F2F5-93F81E532F06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40:17.159" v="233" actId="14100"/>
          <ac:spMkLst>
            <pc:docMk/>
            <pc:sldMk cId="1423606537" sldId="304"/>
            <ac:spMk id="17" creationId="{81C1D9D8-F614-5DB2-279B-4C0AAA5BDB42}"/>
          </ac:spMkLst>
        </pc:spChg>
        <pc:picChg chg="mod">
          <ac:chgData name="DANIELE FAZZARI" userId="S::d.fazzari@studenti.unina.it::48d00745-275a-4274-8b1c-05b23de7b372" providerId="AD" clId="Web-{866419E0-2B77-1FF8-815A-834B7EB6AA9B}" dt="2022-05-30T17:49:50.769" v="276" actId="1076"/>
          <ac:picMkLst>
            <pc:docMk/>
            <pc:sldMk cId="1423606537" sldId="304"/>
            <ac:picMk id="3" creationId="{24090051-575E-444F-F974-C0F6D155E0F7}"/>
          </ac:picMkLst>
        </pc:picChg>
      </pc:sldChg>
      <pc:sldChg chg="modSp">
        <pc:chgData name="DANIELE FAZZARI" userId="S::d.fazzari@studenti.unina.it::48d00745-275a-4274-8b1c-05b23de7b372" providerId="AD" clId="Web-{866419E0-2B77-1FF8-815A-834B7EB6AA9B}" dt="2022-05-30T17:51:21.287" v="292" actId="14100"/>
        <pc:sldMkLst>
          <pc:docMk/>
          <pc:sldMk cId="2045770385" sldId="308"/>
        </pc:sldMkLst>
        <pc:spChg chg="mod">
          <ac:chgData name="DANIELE FAZZARI" userId="S::d.fazzari@studenti.unina.it::48d00745-275a-4274-8b1c-05b23de7b372" providerId="AD" clId="Web-{866419E0-2B77-1FF8-815A-834B7EB6AA9B}" dt="2022-05-30T17:51:20.177" v="290" actId="1076"/>
          <ac:spMkLst>
            <pc:docMk/>
            <pc:sldMk cId="2045770385" sldId="308"/>
            <ac:spMk id="8" creationId="{D5F615F0-161D-EDE4-AC2A-F6947430E56A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50:28.770" v="279" actId="1076"/>
          <ac:spMkLst>
            <pc:docMk/>
            <pc:sldMk cId="2045770385" sldId="308"/>
            <ac:spMk id="10" creationId="{4C6C6AE1-0EFE-5699-684C-C9AFD6C6F556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51:21.287" v="292" actId="14100"/>
          <ac:spMkLst>
            <pc:docMk/>
            <pc:sldMk cId="2045770385" sldId="308"/>
            <ac:spMk id="12" creationId="{F8FA7DFD-E4F0-EC5C-698E-28A670D86BF7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50:55.989" v="284" actId="1076"/>
          <ac:spMkLst>
            <pc:docMk/>
            <pc:sldMk cId="2045770385" sldId="308"/>
            <ac:spMk id="13" creationId="{D113878E-0609-3357-3203-EB7A31BF00B9}"/>
          </ac:spMkLst>
        </pc:spChg>
        <pc:picChg chg="mod">
          <ac:chgData name="DANIELE FAZZARI" userId="S::d.fazzari@studenti.unina.it::48d00745-275a-4274-8b1c-05b23de7b372" providerId="AD" clId="Web-{866419E0-2B77-1FF8-815A-834B7EB6AA9B}" dt="2022-05-30T17:51:19.427" v="289" actId="1076"/>
          <ac:picMkLst>
            <pc:docMk/>
            <pc:sldMk cId="2045770385" sldId="308"/>
            <ac:picMk id="5" creationId="{9C21931B-E1D2-AFD1-5765-50E585660109}"/>
          </ac:picMkLst>
        </pc:picChg>
        <pc:picChg chg="mod">
          <ac:chgData name="DANIELE FAZZARI" userId="S::d.fazzari@studenti.unina.it::48d00745-275a-4274-8b1c-05b23de7b372" providerId="AD" clId="Web-{866419E0-2B77-1FF8-815A-834B7EB6AA9B}" dt="2022-05-30T17:50:48.536" v="282" actId="1076"/>
          <ac:picMkLst>
            <pc:docMk/>
            <pc:sldMk cId="2045770385" sldId="308"/>
            <ac:picMk id="14" creationId="{EC3EA672-191A-6600-AB29-339B1B4D80F7}"/>
          </ac:picMkLst>
        </pc:picChg>
      </pc:sldChg>
      <pc:sldChg chg="modSp">
        <pc:chgData name="DANIELE FAZZARI" userId="S::d.fazzari@studenti.unina.it::48d00745-275a-4274-8b1c-05b23de7b372" providerId="AD" clId="Web-{866419E0-2B77-1FF8-815A-834B7EB6AA9B}" dt="2022-05-30T17:40:48.004" v="235" actId="1076"/>
        <pc:sldMkLst>
          <pc:docMk/>
          <pc:sldMk cId="1056942067" sldId="309"/>
        </pc:sldMkLst>
        <pc:spChg chg="mod">
          <ac:chgData name="DANIELE FAZZARI" userId="S::d.fazzari@studenti.unina.it::48d00745-275a-4274-8b1c-05b23de7b372" providerId="AD" clId="Web-{866419E0-2B77-1FF8-815A-834B7EB6AA9B}" dt="2022-05-30T17:40:48.004" v="235" actId="1076"/>
          <ac:spMkLst>
            <pc:docMk/>
            <pc:sldMk cId="1056942067" sldId="309"/>
            <ac:spMk id="6" creationId="{D01805C3-2E61-BB18-9826-A97B1AC9C328}"/>
          </ac:spMkLst>
        </pc:spChg>
      </pc:sldChg>
      <pc:sldChg chg="modSp add del">
        <pc:chgData name="DANIELE FAZZARI" userId="S::d.fazzari@studenti.unina.it::48d00745-275a-4274-8b1c-05b23de7b372" providerId="AD" clId="Web-{866419E0-2B77-1FF8-815A-834B7EB6AA9B}" dt="2022-05-30T17:09:56.465" v="190" actId="20577"/>
        <pc:sldMkLst>
          <pc:docMk/>
          <pc:sldMk cId="1473679159" sldId="313"/>
        </pc:sldMkLst>
        <pc:spChg chg="mod">
          <ac:chgData name="DANIELE FAZZARI" userId="S::d.fazzari@studenti.unina.it::48d00745-275a-4274-8b1c-05b23de7b372" providerId="AD" clId="Web-{866419E0-2B77-1FF8-815A-834B7EB6AA9B}" dt="2022-05-30T17:09:11.073" v="174" actId="1076"/>
          <ac:spMkLst>
            <pc:docMk/>
            <pc:sldMk cId="1473679159" sldId="313"/>
            <ac:spMk id="20" creationId="{D3FD5E89-B8BA-8412-5230-613BF051A99A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73" actId="1076"/>
          <ac:spMkLst>
            <pc:docMk/>
            <pc:sldMk cId="1473679159" sldId="313"/>
            <ac:spMk id="22" creationId="{B62366D8-7C17-EC15-51CD-35B9CD4503BB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72" actId="1076"/>
          <ac:spMkLst>
            <pc:docMk/>
            <pc:sldMk cId="1473679159" sldId="313"/>
            <ac:spMk id="24" creationId="{CCFC43FF-78FA-1FEA-E352-502C54310F83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71" actId="1076"/>
          <ac:spMkLst>
            <pc:docMk/>
            <pc:sldMk cId="1473679159" sldId="313"/>
            <ac:spMk id="25" creationId="{ADB25E66-EE21-383B-759F-D53B4E7BC55E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70" actId="1076"/>
          <ac:spMkLst>
            <pc:docMk/>
            <pc:sldMk cId="1473679159" sldId="313"/>
            <ac:spMk id="26" creationId="{2173DB26-1499-461E-553D-83BEDC55A77C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69" actId="1076"/>
          <ac:spMkLst>
            <pc:docMk/>
            <pc:sldMk cId="1473679159" sldId="313"/>
            <ac:spMk id="27" creationId="{F69BB52C-323D-B4F0-7451-A9CAFD048CD5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68" actId="1076"/>
          <ac:spMkLst>
            <pc:docMk/>
            <pc:sldMk cId="1473679159" sldId="313"/>
            <ac:spMk id="28" creationId="{173755BB-8344-3F50-8851-AADD29ADE110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67" actId="1076"/>
          <ac:spMkLst>
            <pc:docMk/>
            <pc:sldMk cId="1473679159" sldId="313"/>
            <ac:spMk id="29" creationId="{C0E72BAE-30F8-0EF6-D995-775A21745420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66" actId="1076"/>
          <ac:spMkLst>
            <pc:docMk/>
            <pc:sldMk cId="1473679159" sldId="313"/>
            <ac:spMk id="31" creationId="{38997FDD-E41E-D840-2F7A-C420C47C7ACB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56.465" v="190" actId="20577"/>
          <ac:spMkLst>
            <pc:docMk/>
            <pc:sldMk cId="1473679159" sldId="313"/>
            <ac:spMk id="34" creationId="{5BA7D8C1-3877-BDE9-4968-497CF8F1C9B2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41" actId="1076"/>
          <ac:spMkLst>
            <pc:docMk/>
            <pc:sldMk cId="1473679159" sldId="313"/>
            <ac:spMk id="38" creationId="{EBB4031E-5680-2C5A-5669-325A81D90A57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40" actId="1076"/>
          <ac:spMkLst>
            <pc:docMk/>
            <pc:sldMk cId="1473679159" sldId="313"/>
            <ac:spMk id="42" creationId="{11EE6BD3-01EA-27E2-A7F9-4A30298C97D5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63" actId="1076"/>
          <ac:spMkLst>
            <pc:docMk/>
            <pc:sldMk cId="1473679159" sldId="313"/>
            <ac:spMk id="54" creationId="{1756D32E-0646-AA2A-66BD-5CF112BABFC6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62" actId="1076"/>
          <ac:spMkLst>
            <pc:docMk/>
            <pc:sldMk cId="1473679159" sldId="313"/>
            <ac:spMk id="55" creationId="{9729F2D7-0883-41D6-287F-FF7C4AE8291B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61" actId="1076"/>
          <ac:spMkLst>
            <pc:docMk/>
            <pc:sldMk cId="1473679159" sldId="313"/>
            <ac:spMk id="56" creationId="{00395C5B-6465-B56E-CDDE-3621AA5068BD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57" actId="1076"/>
          <ac:spMkLst>
            <pc:docMk/>
            <pc:sldMk cId="1473679159" sldId="313"/>
            <ac:spMk id="82" creationId="{F88F6C09-AE99-7CC0-AF23-B637C235D1A6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56" actId="1076"/>
          <ac:spMkLst>
            <pc:docMk/>
            <pc:sldMk cId="1473679159" sldId="313"/>
            <ac:spMk id="85" creationId="{E71E8DF6-155C-A287-11FC-7136BFCAF8C8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55" actId="1076"/>
          <ac:spMkLst>
            <pc:docMk/>
            <pc:sldMk cId="1473679159" sldId="313"/>
            <ac:spMk id="86" creationId="{FFAD0132-7D4E-EAE8-D11B-549C5FFD1FDE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54" actId="1076"/>
          <ac:spMkLst>
            <pc:docMk/>
            <pc:sldMk cId="1473679159" sldId="313"/>
            <ac:spMk id="87" creationId="{1195028D-41EC-662E-C5A3-EFC455E4DF30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53" actId="1076"/>
          <ac:spMkLst>
            <pc:docMk/>
            <pc:sldMk cId="1473679159" sldId="313"/>
            <ac:spMk id="88" creationId="{2A9EFD36-E5CA-CBF8-0D6A-CB9961D4795C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52" actId="1076"/>
          <ac:spMkLst>
            <pc:docMk/>
            <pc:sldMk cId="1473679159" sldId="313"/>
            <ac:spMk id="102" creationId="{ECFCEF03-415C-E49E-E726-5123FB38296D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51" actId="1076"/>
          <ac:spMkLst>
            <pc:docMk/>
            <pc:sldMk cId="1473679159" sldId="313"/>
            <ac:spMk id="103" creationId="{D0603F3A-AF85-186A-3605-830EA4BE9A6C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50" actId="1076"/>
          <ac:spMkLst>
            <pc:docMk/>
            <pc:sldMk cId="1473679159" sldId="313"/>
            <ac:spMk id="104" creationId="{124BA91D-A292-992D-8322-5C48EBC16243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47" actId="1076"/>
          <ac:spMkLst>
            <pc:docMk/>
            <pc:sldMk cId="1473679159" sldId="313"/>
            <ac:spMk id="111" creationId="{5D7E85BC-1A64-6A48-B000-77EA0C9FABA8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46" actId="1076"/>
          <ac:spMkLst>
            <pc:docMk/>
            <pc:sldMk cId="1473679159" sldId="313"/>
            <ac:spMk id="112" creationId="{9912EBCA-90CC-2FB0-2E4D-A4C0826AAD6D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45" actId="1076"/>
          <ac:spMkLst>
            <pc:docMk/>
            <pc:sldMk cId="1473679159" sldId="313"/>
            <ac:spMk id="113" creationId="{48CC0207-01A1-F22C-B2BC-B357C72FFA64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44" actId="1076"/>
          <ac:spMkLst>
            <pc:docMk/>
            <pc:sldMk cId="1473679159" sldId="313"/>
            <ac:spMk id="116" creationId="{3613ABB9-E440-B144-B0FE-7EB1294A3ED1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43" actId="1076"/>
          <ac:spMkLst>
            <pc:docMk/>
            <pc:sldMk cId="1473679159" sldId="313"/>
            <ac:spMk id="117" creationId="{088013BF-ADD7-D0BC-A6A0-0430F1FE0345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09:11.073" v="142" actId="1076"/>
          <ac:spMkLst>
            <pc:docMk/>
            <pc:sldMk cId="1473679159" sldId="313"/>
            <ac:spMk id="123" creationId="{A1B76E97-B3CE-9495-C965-7D60D52807B6}"/>
          </ac:spMkLst>
        </pc:spChg>
        <pc:cxnChg chg="mod">
          <ac:chgData name="DANIELE FAZZARI" userId="S::d.fazzari@studenti.unina.it::48d00745-275a-4274-8b1c-05b23de7b372" providerId="AD" clId="Web-{866419E0-2B77-1FF8-815A-834B7EB6AA9B}" dt="2022-05-30T17:09:11.073" v="172" actId="1076"/>
          <ac:cxnSpMkLst>
            <pc:docMk/>
            <pc:sldMk cId="1473679159" sldId="313"/>
            <ac:cxnSpMk id="49" creationId="{A28BA6CD-1FC6-D626-8A14-014DBECFDF01}"/>
          </ac:cxnSpMkLst>
        </pc:cxnChg>
        <pc:cxnChg chg="mod">
          <ac:chgData name="DANIELE FAZZARI" userId="S::d.fazzari@studenti.unina.it::48d00745-275a-4274-8b1c-05b23de7b372" providerId="AD" clId="Web-{866419E0-2B77-1FF8-815A-834B7EB6AA9B}" dt="2022-05-30T17:09:11.073" v="172" actId="1076"/>
          <ac:cxnSpMkLst>
            <pc:docMk/>
            <pc:sldMk cId="1473679159" sldId="313"/>
            <ac:cxnSpMk id="52" creationId="{253DD844-C03C-3545-9506-E346A7BB6348}"/>
          </ac:cxnSpMkLst>
        </pc:cxnChg>
        <pc:cxnChg chg="mod">
          <ac:chgData name="DANIELE FAZZARI" userId="S::d.fazzari@studenti.unina.it::48d00745-275a-4274-8b1c-05b23de7b372" providerId="AD" clId="Web-{866419E0-2B77-1FF8-815A-834B7EB6AA9B}" dt="2022-05-30T17:09:11.073" v="174" actId="1076"/>
          <ac:cxnSpMkLst>
            <pc:docMk/>
            <pc:sldMk cId="1473679159" sldId="313"/>
            <ac:cxnSpMk id="74" creationId="{D9FFB74C-6389-410F-8EAD-A73CA4C2C5CB}"/>
          </ac:cxnSpMkLst>
        </pc:cxnChg>
        <pc:cxnChg chg="mod">
          <ac:chgData name="DANIELE FAZZARI" userId="S::d.fazzari@studenti.unina.it::48d00745-275a-4274-8b1c-05b23de7b372" providerId="AD" clId="Web-{866419E0-2B77-1FF8-815A-834B7EB6AA9B}" dt="2022-05-30T17:09:11.073" v="166" actId="1076"/>
          <ac:cxnSpMkLst>
            <pc:docMk/>
            <pc:sldMk cId="1473679159" sldId="313"/>
            <ac:cxnSpMk id="76" creationId="{25525222-8532-6AE5-1877-9EE9F028F86D}"/>
          </ac:cxnSpMkLst>
        </pc:cxnChg>
        <pc:cxnChg chg="mod">
          <ac:chgData name="DANIELE FAZZARI" userId="S::d.fazzari@studenti.unina.it::48d00745-275a-4274-8b1c-05b23de7b372" providerId="AD" clId="Web-{866419E0-2B77-1FF8-815A-834B7EB6AA9B}" dt="2022-05-30T17:09:11.073" v="174" actId="1076"/>
          <ac:cxnSpMkLst>
            <pc:docMk/>
            <pc:sldMk cId="1473679159" sldId="313"/>
            <ac:cxnSpMk id="78" creationId="{989F018C-878C-D2A5-C80E-2501AFBB7EAA}"/>
          </ac:cxnSpMkLst>
        </pc:cxnChg>
        <pc:cxnChg chg="mod">
          <ac:chgData name="DANIELE FAZZARI" userId="S::d.fazzari@studenti.unina.it::48d00745-275a-4274-8b1c-05b23de7b372" providerId="AD" clId="Web-{866419E0-2B77-1FF8-815A-834B7EB6AA9B}" dt="2022-05-30T17:09:11.073" v="151" actId="1076"/>
          <ac:cxnSpMkLst>
            <pc:docMk/>
            <pc:sldMk cId="1473679159" sldId="313"/>
            <ac:cxnSpMk id="106" creationId="{04081FEE-500C-1453-F047-1931501AD5EC}"/>
          </ac:cxnSpMkLst>
        </pc:cxnChg>
        <pc:cxnChg chg="mod">
          <ac:chgData name="DANIELE FAZZARI" userId="S::d.fazzari@studenti.unina.it::48d00745-275a-4274-8b1c-05b23de7b372" providerId="AD" clId="Web-{866419E0-2B77-1FF8-815A-834B7EB6AA9B}" dt="2022-05-30T17:09:11.073" v="151" actId="1076"/>
          <ac:cxnSpMkLst>
            <pc:docMk/>
            <pc:sldMk cId="1473679159" sldId="313"/>
            <ac:cxnSpMk id="109" creationId="{CCCA3EAF-063C-F8F3-45EF-BB0CD5CDAA82}"/>
          </ac:cxnSpMkLst>
        </pc:cxnChg>
      </pc:sldChg>
      <pc:sldChg chg="modSp">
        <pc:chgData name="DANIELE FAZZARI" userId="S::d.fazzari@studenti.unina.it::48d00745-275a-4274-8b1c-05b23de7b372" providerId="AD" clId="Web-{866419E0-2B77-1FF8-815A-834B7EB6AA9B}" dt="2022-05-30T16:24:17.399" v="5" actId="1076"/>
        <pc:sldMkLst>
          <pc:docMk/>
          <pc:sldMk cId="1709705115" sldId="314"/>
        </pc:sldMkLst>
        <pc:spChg chg="mod">
          <ac:chgData name="DANIELE FAZZARI" userId="S::d.fazzari@studenti.unina.it::48d00745-275a-4274-8b1c-05b23de7b372" providerId="AD" clId="Web-{866419E0-2B77-1FF8-815A-834B7EB6AA9B}" dt="2022-05-30T16:24:17.399" v="5" actId="1076"/>
          <ac:spMkLst>
            <pc:docMk/>
            <pc:sldMk cId="1709705115" sldId="314"/>
            <ac:spMk id="11" creationId="{28F1389A-4376-5F4C-FF97-0031D9FA4BDE}"/>
          </ac:spMkLst>
        </pc:spChg>
      </pc:sldChg>
      <pc:sldChg chg="modSp">
        <pc:chgData name="DANIELE FAZZARI" userId="S::d.fazzari@studenti.unina.it::48d00745-275a-4274-8b1c-05b23de7b372" providerId="AD" clId="Web-{866419E0-2B77-1FF8-815A-834B7EB6AA9B}" dt="2022-05-30T17:48:04.328" v="275" actId="14100"/>
        <pc:sldMkLst>
          <pc:docMk/>
          <pc:sldMk cId="376303459" sldId="315"/>
        </pc:sldMkLst>
        <pc:spChg chg="mod">
          <ac:chgData name="DANIELE FAZZARI" userId="S::d.fazzari@studenti.unina.it::48d00745-275a-4274-8b1c-05b23de7b372" providerId="AD" clId="Web-{866419E0-2B77-1FF8-815A-834B7EB6AA9B}" dt="2022-05-30T17:48:04.328" v="275" actId="14100"/>
          <ac:spMkLst>
            <pc:docMk/>
            <pc:sldMk cId="376303459" sldId="315"/>
            <ac:spMk id="9" creationId="{A1273D69-DD68-8CC7-5B44-2C7E33326B0B}"/>
          </ac:spMkLst>
        </pc:spChg>
      </pc:sldChg>
      <pc:sldChg chg="modSp">
        <pc:chgData name="DANIELE FAZZARI" userId="S::d.fazzari@studenti.unina.it::48d00745-275a-4274-8b1c-05b23de7b372" providerId="AD" clId="Web-{866419E0-2B77-1FF8-815A-834B7EB6AA9B}" dt="2022-05-30T17:05:28.411" v="95" actId="1076"/>
        <pc:sldMkLst>
          <pc:docMk/>
          <pc:sldMk cId="3422648040" sldId="316"/>
        </pc:sldMkLst>
        <pc:picChg chg="mod">
          <ac:chgData name="DANIELE FAZZARI" userId="S::d.fazzari@studenti.unina.it::48d00745-275a-4274-8b1c-05b23de7b372" providerId="AD" clId="Web-{866419E0-2B77-1FF8-815A-834B7EB6AA9B}" dt="2022-05-30T17:05:28.411" v="95" actId="1076"/>
          <ac:picMkLst>
            <pc:docMk/>
            <pc:sldMk cId="3422648040" sldId="316"/>
            <ac:picMk id="7" creationId="{04860E3C-C8E0-F777-FDE6-80FC4867246D}"/>
          </ac:picMkLst>
        </pc:picChg>
      </pc:sldChg>
      <pc:sldChg chg="addSp modSp">
        <pc:chgData name="DANIELE FAZZARI" userId="S::d.fazzari@studenti.unina.it::48d00745-275a-4274-8b1c-05b23de7b372" providerId="AD" clId="Web-{866419E0-2B77-1FF8-815A-834B7EB6AA9B}" dt="2022-05-30T17:47:43.750" v="271" actId="1076"/>
        <pc:sldMkLst>
          <pc:docMk/>
          <pc:sldMk cId="1925074880" sldId="317"/>
        </pc:sldMkLst>
        <pc:spChg chg="add mod">
          <ac:chgData name="DANIELE FAZZARI" userId="S::d.fazzari@studenti.unina.it::48d00745-275a-4274-8b1c-05b23de7b372" providerId="AD" clId="Web-{866419E0-2B77-1FF8-815A-834B7EB6AA9B}" dt="2022-05-30T17:46:48.529" v="270" actId="1076"/>
          <ac:spMkLst>
            <pc:docMk/>
            <pc:sldMk cId="1925074880" sldId="317"/>
            <ac:spMk id="3" creationId="{C6FA3636-BD13-C52B-723D-A37E1BF2F88C}"/>
          </ac:spMkLst>
        </pc:spChg>
        <pc:spChg chg="mod">
          <ac:chgData name="DANIELE FAZZARI" userId="S::d.fazzari@studenti.unina.it::48d00745-275a-4274-8b1c-05b23de7b372" providerId="AD" clId="Web-{866419E0-2B77-1FF8-815A-834B7EB6AA9B}" dt="2022-05-30T17:47:43.750" v="271" actId="1076"/>
          <ac:spMkLst>
            <pc:docMk/>
            <pc:sldMk cId="1925074880" sldId="317"/>
            <ac:spMk id="13" creationId="{22E38589-EFC1-3ED0-4677-68F054A96D0E}"/>
          </ac:spMkLst>
        </pc:spChg>
        <pc:picChg chg="mod">
          <ac:chgData name="DANIELE FAZZARI" userId="S::d.fazzari@studenti.unina.it::48d00745-275a-4274-8b1c-05b23de7b372" providerId="AD" clId="Web-{866419E0-2B77-1FF8-815A-834B7EB6AA9B}" dt="2022-05-30T17:44:38.354" v="249" actId="1076"/>
          <ac:picMkLst>
            <pc:docMk/>
            <pc:sldMk cId="1925074880" sldId="317"/>
            <ac:picMk id="21" creationId="{42B456E1-7843-81F3-2656-2838756847E8}"/>
          </ac:picMkLst>
        </pc:picChg>
        <pc:cxnChg chg="add mod">
          <ac:chgData name="DANIELE FAZZARI" userId="S::d.fazzari@studenti.unina.it::48d00745-275a-4274-8b1c-05b23de7b372" providerId="AD" clId="Web-{866419E0-2B77-1FF8-815A-834B7EB6AA9B}" dt="2022-05-30T17:44:36.932" v="248" actId="1076"/>
          <ac:cxnSpMkLst>
            <pc:docMk/>
            <pc:sldMk cId="1925074880" sldId="317"/>
            <ac:cxnSpMk id="2" creationId="{CEA59A6A-41E4-F292-0D43-B99C8DAC2796}"/>
          </ac:cxnSpMkLst>
        </pc:cxnChg>
      </pc:sldChg>
    </pc:docChg>
  </pc:docChgLst>
  <pc:docChgLst>
    <pc:chgData name="DANIELE FAZZARI" userId="S::d.fazzari@studenti.unina.it::48d00745-275a-4274-8b1c-05b23de7b372" providerId="AD" clId="Web-{9547438C-F841-EF0B-C520-25203E09053C}"/>
    <pc:docChg chg="modSld">
      <pc:chgData name="DANIELE FAZZARI" userId="S::d.fazzari@studenti.unina.it::48d00745-275a-4274-8b1c-05b23de7b372" providerId="AD" clId="Web-{9547438C-F841-EF0B-C520-25203E09053C}" dt="2022-05-31T12:20:56.948" v="29" actId="14100"/>
      <pc:docMkLst>
        <pc:docMk/>
      </pc:docMkLst>
      <pc:sldChg chg="modSp">
        <pc:chgData name="DANIELE FAZZARI" userId="S::d.fazzari@studenti.unina.it::48d00745-275a-4274-8b1c-05b23de7b372" providerId="AD" clId="Web-{9547438C-F841-EF0B-C520-25203E09053C}" dt="2022-05-31T12:20:56.948" v="29" actId="14100"/>
        <pc:sldMkLst>
          <pc:docMk/>
          <pc:sldMk cId="2145466069" sldId="280"/>
        </pc:sldMkLst>
        <pc:spChg chg="mod">
          <ac:chgData name="DANIELE FAZZARI" userId="S::d.fazzari@studenti.unina.it::48d00745-275a-4274-8b1c-05b23de7b372" providerId="AD" clId="Web-{9547438C-F841-EF0B-C520-25203E09053C}" dt="2022-05-31T12:20:56.948" v="29" actId="14100"/>
          <ac:spMkLst>
            <pc:docMk/>
            <pc:sldMk cId="2145466069" sldId="280"/>
            <ac:spMk id="9" creationId="{70894C6E-EC24-7BC7-2CE5-FF724E0453EC}"/>
          </ac:spMkLst>
        </pc:spChg>
      </pc:sldChg>
      <pc:sldChg chg="delSp modSp">
        <pc:chgData name="DANIELE FAZZARI" userId="S::d.fazzari@studenti.unina.it::48d00745-275a-4274-8b1c-05b23de7b372" providerId="AD" clId="Web-{9547438C-F841-EF0B-C520-25203E09053C}" dt="2022-05-31T12:20:27.010" v="27" actId="1076"/>
        <pc:sldMkLst>
          <pc:docMk/>
          <pc:sldMk cId="2528329311" sldId="293"/>
        </pc:sldMkLst>
        <pc:spChg chg="mod">
          <ac:chgData name="DANIELE FAZZARI" userId="S::d.fazzari@studenti.unina.it::48d00745-275a-4274-8b1c-05b23de7b372" providerId="AD" clId="Web-{9547438C-F841-EF0B-C520-25203E09053C}" dt="2022-05-31T12:20:16.838" v="24" actId="14100"/>
          <ac:spMkLst>
            <pc:docMk/>
            <pc:sldMk cId="2528329311" sldId="293"/>
            <ac:spMk id="5" creationId="{349B05C4-691C-321C-8E98-81AB90C048C0}"/>
          </ac:spMkLst>
        </pc:spChg>
        <pc:picChg chg="mod">
          <ac:chgData name="DANIELE FAZZARI" userId="S::d.fazzari@studenti.unina.it::48d00745-275a-4274-8b1c-05b23de7b372" providerId="AD" clId="Web-{9547438C-F841-EF0B-C520-25203E09053C}" dt="2022-05-31T12:20:22.400" v="25" actId="1076"/>
          <ac:picMkLst>
            <pc:docMk/>
            <pc:sldMk cId="2528329311" sldId="293"/>
            <ac:picMk id="7" creationId="{69387FF5-C8C0-0206-4116-A360FD24553C}"/>
          </ac:picMkLst>
        </pc:picChg>
        <pc:picChg chg="mod">
          <ac:chgData name="DANIELE FAZZARI" userId="S::d.fazzari@studenti.unina.it::48d00745-275a-4274-8b1c-05b23de7b372" providerId="AD" clId="Web-{9547438C-F841-EF0B-C520-25203E09053C}" dt="2022-05-31T12:20:27.010" v="27" actId="1076"/>
          <ac:picMkLst>
            <pc:docMk/>
            <pc:sldMk cId="2528329311" sldId="293"/>
            <ac:picMk id="2050" creationId="{A892FD90-EF6E-6870-F9B1-74FDED90D63C}"/>
          </ac:picMkLst>
        </pc:picChg>
        <pc:cxnChg chg="del">
          <ac:chgData name="DANIELE FAZZARI" userId="S::d.fazzari@studenti.unina.it::48d00745-275a-4274-8b1c-05b23de7b372" providerId="AD" clId="Web-{9547438C-F841-EF0B-C520-25203E09053C}" dt="2022-05-31T12:20:05.775" v="23"/>
          <ac:cxnSpMkLst>
            <pc:docMk/>
            <pc:sldMk cId="2528329311" sldId="293"/>
            <ac:cxnSpMk id="3" creationId="{15E6AFB5-9E04-1F51-593E-7FBDF1401277}"/>
          </ac:cxnSpMkLst>
        </pc:cxnChg>
      </pc:sldChg>
      <pc:sldChg chg="modSp">
        <pc:chgData name="DANIELE FAZZARI" userId="S::d.fazzari@studenti.unina.it::48d00745-275a-4274-8b1c-05b23de7b372" providerId="AD" clId="Web-{9547438C-F841-EF0B-C520-25203E09053C}" dt="2022-05-31T12:19:09.180" v="22" actId="1076"/>
        <pc:sldMkLst>
          <pc:docMk/>
          <pc:sldMk cId="4063153347" sldId="306"/>
        </pc:sldMkLst>
        <pc:spChg chg="mod">
          <ac:chgData name="DANIELE FAZZARI" userId="S::d.fazzari@studenti.unina.it::48d00745-275a-4274-8b1c-05b23de7b372" providerId="AD" clId="Web-{9547438C-F841-EF0B-C520-25203E09053C}" dt="2022-05-31T12:18:54.633" v="20" actId="1076"/>
          <ac:spMkLst>
            <pc:docMk/>
            <pc:sldMk cId="4063153347" sldId="306"/>
            <ac:spMk id="6" creationId="{2BE43867-76B4-6588-7B55-F959A40CAD54}"/>
          </ac:spMkLst>
        </pc:spChg>
        <pc:spChg chg="mod">
          <ac:chgData name="DANIELE FAZZARI" userId="S::d.fazzari@studenti.unina.it::48d00745-275a-4274-8b1c-05b23de7b372" providerId="AD" clId="Web-{9547438C-F841-EF0B-C520-25203E09053C}" dt="2022-05-31T12:19:09.180" v="22" actId="1076"/>
          <ac:spMkLst>
            <pc:docMk/>
            <pc:sldMk cId="4063153347" sldId="306"/>
            <ac:spMk id="14" creationId="{BECDACB8-9D04-0FF8-3334-CC2F7991C60D}"/>
          </ac:spMkLst>
        </pc:spChg>
        <pc:picChg chg="mod">
          <ac:chgData name="DANIELE FAZZARI" userId="S::d.fazzari@studenti.unina.it::48d00745-275a-4274-8b1c-05b23de7b372" providerId="AD" clId="Web-{9547438C-F841-EF0B-C520-25203E09053C}" dt="2022-05-31T12:18:26.585" v="17" actId="1076"/>
          <ac:picMkLst>
            <pc:docMk/>
            <pc:sldMk cId="4063153347" sldId="306"/>
            <ac:picMk id="2" creationId="{3DFF37D9-8B9C-116E-5FDB-0F7C99A9BD0A}"/>
          </ac:picMkLst>
        </pc:picChg>
        <pc:picChg chg="mod">
          <ac:chgData name="DANIELE FAZZARI" userId="S::d.fazzari@studenti.unina.it::48d00745-275a-4274-8b1c-05b23de7b372" providerId="AD" clId="Web-{9547438C-F841-EF0B-C520-25203E09053C}" dt="2022-05-31T12:18:08.835" v="13" actId="1076"/>
          <ac:picMkLst>
            <pc:docMk/>
            <pc:sldMk cId="4063153347" sldId="306"/>
            <ac:picMk id="3" creationId="{BA3C16EF-649C-08B8-482C-95F4B1998790}"/>
          </ac:picMkLst>
        </pc:picChg>
        <pc:picChg chg="mod">
          <ac:chgData name="DANIELE FAZZARI" userId="S::d.fazzari@studenti.unina.it::48d00745-275a-4274-8b1c-05b23de7b372" providerId="AD" clId="Web-{9547438C-F841-EF0B-C520-25203E09053C}" dt="2022-05-31T12:18:14.148" v="14" actId="1076"/>
          <ac:picMkLst>
            <pc:docMk/>
            <pc:sldMk cId="4063153347" sldId="306"/>
            <ac:picMk id="5" creationId="{D24487D7-AA11-3AAB-7435-6F96F63FE3CB}"/>
          </ac:picMkLst>
        </pc:picChg>
        <pc:picChg chg="mod">
          <ac:chgData name="DANIELE FAZZARI" userId="S::d.fazzari@studenti.unina.it::48d00745-275a-4274-8b1c-05b23de7b372" providerId="AD" clId="Web-{9547438C-F841-EF0B-C520-25203E09053C}" dt="2022-05-31T12:18:20.070" v="16" actId="1076"/>
          <ac:picMkLst>
            <pc:docMk/>
            <pc:sldMk cId="4063153347" sldId="306"/>
            <ac:picMk id="9" creationId="{3A30E9BB-ABD5-1078-B19A-2FEE5C60BC2D}"/>
          </ac:picMkLst>
        </pc:picChg>
      </pc:sldChg>
      <pc:sldChg chg="modSp">
        <pc:chgData name="DANIELE FAZZARI" userId="S::d.fazzari@studenti.unina.it::48d00745-275a-4274-8b1c-05b23de7b372" providerId="AD" clId="Web-{9547438C-F841-EF0B-C520-25203E09053C}" dt="2022-05-31T12:17:22.365" v="5" actId="1076"/>
        <pc:sldMkLst>
          <pc:docMk/>
          <pc:sldMk cId="2587900696" sldId="307"/>
        </pc:sldMkLst>
        <pc:spChg chg="mod">
          <ac:chgData name="DANIELE FAZZARI" userId="S::d.fazzari@studenti.unina.it::48d00745-275a-4274-8b1c-05b23de7b372" providerId="AD" clId="Web-{9547438C-F841-EF0B-C520-25203E09053C}" dt="2022-05-31T12:17:22.350" v="4" actId="1076"/>
          <ac:spMkLst>
            <pc:docMk/>
            <pc:sldMk cId="2587900696" sldId="307"/>
            <ac:spMk id="10" creationId="{898C8E4C-C149-8BED-B905-156B027FD817}"/>
          </ac:spMkLst>
        </pc:spChg>
        <pc:spChg chg="mod">
          <ac:chgData name="DANIELE FAZZARI" userId="S::d.fazzari@studenti.unina.it::48d00745-275a-4274-8b1c-05b23de7b372" providerId="AD" clId="Web-{9547438C-F841-EF0B-C520-25203E09053C}" dt="2022-05-31T12:17:22.365" v="5" actId="1076"/>
          <ac:spMkLst>
            <pc:docMk/>
            <pc:sldMk cId="2587900696" sldId="307"/>
            <ac:spMk id="11" creationId="{8D9DF528-1BA0-DDC3-73BB-7D63EECED452}"/>
          </ac:spMkLst>
        </pc:spChg>
        <pc:picChg chg="mod">
          <ac:chgData name="DANIELE FAZZARI" userId="S::d.fazzari@studenti.unina.it::48d00745-275a-4274-8b1c-05b23de7b372" providerId="AD" clId="Web-{9547438C-F841-EF0B-C520-25203E09053C}" dt="2022-05-31T12:17:05.302" v="1" actId="1076"/>
          <ac:picMkLst>
            <pc:docMk/>
            <pc:sldMk cId="2587900696" sldId="307"/>
            <ac:picMk id="8" creationId="{277BA99B-8491-D809-BEF0-60A05FA6CAB5}"/>
          </ac:picMkLst>
        </pc:picChg>
        <pc:picChg chg="mod">
          <ac:chgData name="DANIELE FAZZARI" userId="S::d.fazzari@studenti.unina.it::48d00745-275a-4274-8b1c-05b23de7b372" providerId="AD" clId="Web-{9547438C-F841-EF0B-C520-25203E09053C}" dt="2022-05-31T12:17:03.006" v="0" actId="1076"/>
          <ac:picMkLst>
            <pc:docMk/>
            <pc:sldMk cId="2587900696" sldId="307"/>
            <ac:picMk id="12" creationId="{1A99BFB1-F749-5F38-21F2-E84470ED3D3B}"/>
          </ac:picMkLst>
        </pc:picChg>
      </pc:sldChg>
    </pc:docChg>
  </pc:docChgLst>
  <pc:docChgLst>
    <pc:chgData name="FRANCESCO IANNACCONE" userId="0e9160aa-6057-4343-b8e0-cfdd08d1dd2a" providerId="ADAL" clId="{1C8D0989-856A-41D5-991D-7592136D2DA3}"/>
    <pc:docChg chg="undo custSel addSld delSld modSld sldOrd modMainMaster">
      <pc:chgData name="FRANCESCO IANNACCONE" userId="0e9160aa-6057-4343-b8e0-cfdd08d1dd2a" providerId="ADAL" clId="{1C8D0989-856A-41D5-991D-7592136D2DA3}" dt="2022-05-28T17:01:15.687" v="8587"/>
      <pc:docMkLst>
        <pc:docMk/>
      </pc:docMkLst>
      <pc:sldChg chg="modSp mod modTransition setBg">
        <pc:chgData name="FRANCESCO IANNACCONE" userId="0e9160aa-6057-4343-b8e0-cfdd08d1dd2a" providerId="ADAL" clId="{1C8D0989-856A-41D5-991D-7592136D2DA3}" dt="2022-05-28T17:01:15.687" v="8587"/>
        <pc:sldMkLst>
          <pc:docMk/>
          <pc:sldMk cId="1094849372" sldId="262"/>
        </pc:sldMkLst>
        <pc:spChg chg="mod">
          <ac:chgData name="FRANCESCO IANNACCONE" userId="0e9160aa-6057-4343-b8e0-cfdd08d1dd2a" providerId="ADAL" clId="{1C8D0989-856A-41D5-991D-7592136D2DA3}" dt="2022-05-28T12:50:12.765" v="1" actId="207"/>
          <ac:spMkLst>
            <pc:docMk/>
            <pc:sldMk cId="1094849372" sldId="262"/>
            <ac:spMk id="2" creationId="{0A6BCF94-F108-4D92-8C4F-CD9273947A31}"/>
          </ac:spMkLst>
        </pc:spChg>
        <pc:spChg chg="mod">
          <ac:chgData name="FRANCESCO IANNACCONE" userId="0e9160aa-6057-4343-b8e0-cfdd08d1dd2a" providerId="ADAL" clId="{1C8D0989-856A-41D5-991D-7592136D2DA3}" dt="2022-05-28T14:17:04.735" v="3754" actId="1076"/>
          <ac:spMkLst>
            <pc:docMk/>
            <pc:sldMk cId="1094849372" sldId="262"/>
            <ac:spMk id="13" creationId="{9E919846-BC4B-4ACE-EC4D-2A3F0F9035E3}"/>
          </ac:spMkLst>
        </pc:spChg>
        <pc:picChg chg="mod">
          <ac:chgData name="FRANCESCO IANNACCONE" userId="0e9160aa-6057-4343-b8e0-cfdd08d1dd2a" providerId="ADAL" clId="{1C8D0989-856A-41D5-991D-7592136D2DA3}" dt="2022-05-28T14:17:14.400" v="3756" actId="1076"/>
          <ac:picMkLst>
            <pc:docMk/>
            <pc:sldMk cId="1094849372" sldId="262"/>
            <ac:picMk id="4" creationId="{4B216623-4B59-4FC0-8E90-468349035D24}"/>
          </ac:picMkLst>
        </pc:picChg>
        <pc:picChg chg="mod">
          <ac:chgData name="FRANCESCO IANNACCONE" userId="0e9160aa-6057-4343-b8e0-cfdd08d1dd2a" providerId="ADAL" clId="{1C8D0989-856A-41D5-991D-7592136D2DA3}" dt="2022-05-28T14:17:07.444" v="3755" actId="1076"/>
          <ac:picMkLst>
            <pc:docMk/>
            <pc:sldMk cId="1094849372" sldId="262"/>
            <ac:picMk id="12" creationId="{EC7C1579-560A-065D-A0F2-D1530D3B1C66}"/>
          </ac:picMkLst>
        </pc:picChg>
      </pc:sldChg>
      <pc:sldChg chg="modSp mod setBg">
        <pc:chgData name="FRANCESCO IANNACCONE" userId="0e9160aa-6057-4343-b8e0-cfdd08d1dd2a" providerId="ADAL" clId="{1C8D0989-856A-41D5-991D-7592136D2DA3}" dt="2022-05-28T13:03:47.719" v="369" actId="1076"/>
        <pc:sldMkLst>
          <pc:docMk/>
          <pc:sldMk cId="2249429738" sldId="264"/>
        </pc:sldMkLst>
        <pc:spChg chg="mod">
          <ac:chgData name="FRANCESCO IANNACCONE" userId="0e9160aa-6057-4343-b8e0-cfdd08d1dd2a" providerId="ADAL" clId="{1C8D0989-856A-41D5-991D-7592136D2DA3}" dt="2022-05-28T13:03:47.719" v="369" actId="1076"/>
          <ac:spMkLst>
            <pc:docMk/>
            <pc:sldMk cId="2249429738" sldId="264"/>
            <ac:spMk id="3" creationId="{78399AB7-9E36-4EAD-B44A-9E0CEA24AACE}"/>
          </ac:spMkLst>
        </pc:spChg>
      </pc:sldChg>
      <pc:sldChg chg="modTransition setBg">
        <pc:chgData name="FRANCESCO IANNACCONE" userId="0e9160aa-6057-4343-b8e0-cfdd08d1dd2a" providerId="ADAL" clId="{1C8D0989-856A-41D5-991D-7592136D2DA3}" dt="2022-05-28T17:01:15.687" v="8587"/>
        <pc:sldMkLst>
          <pc:docMk/>
          <pc:sldMk cId="1290590816" sldId="267"/>
        </pc:sldMkLst>
      </pc:sldChg>
      <pc:sldChg chg="del setBg">
        <pc:chgData name="FRANCESCO IANNACCONE" userId="0e9160aa-6057-4343-b8e0-cfdd08d1dd2a" providerId="ADAL" clId="{1C8D0989-856A-41D5-991D-7592136D2DA3}" dt="2022-05-28T14:04:58.304" v="3401" actId="47"/>
        <pc:sldMkLst>
          <pc:docMk/>
          <pc:sldMk cId="142453846" sldId="269"/>
        </pc:sldMkLst>
      </pc:sldChg>
      <pc:sldChg chg="del setBg">
        <pc:chgData name="FRANCESCO IANNACCONE" userId="0e9160aa-6057-4343-b8e0-cfdd08d1dd2a" providerId="ADAL" clId="{1C8D0989-856A-41D5-991D-7592136D2DA3}" dt="2022-05-28T14:04:32.960" v="3400" actId="47"/>
        <pc:sldMkLst>
          <pc:docMk/>
          <pc:sldMk cId="825440257" sldId="270"/>
        </pc:sldMkLst>
      </pc:sldChg>
      <pc:sldChg chg="modSp del mod setBg">
        <pc:chgData name="FRANCESCO IANNACCONE" userId="0e9160aa-6057-4343-b8e0-cfdd08d1dd2a" providerId="ADAL" clId="{1C8D0989-856A-41D5-991D-7592136D2DA3}" dt="2022-05-28T13:46:25.019" v="2494" actId="47"/>
        <pc:sldMkLst>
          <pc:docMk/>
          <pc:sldMk cId="1844943357" sldId="271"/>
        </pc:sldMkLst>
        <pc:spChg chg="mod">
          <ac:chgData name="FRANCESCO IANNACCONE" userId="0e9160aa-6057-4343-b8e0-cfdd08d1dd2a" providerId="ADAL" clId="{1C8D0989-856A-41D5-991D-7592136D2DA3}" dt="2022-05-28T12:54:18.676" v="5" actId="20577"/>
          <ac:spMkLst>
            <pc:docMk/>
            <pc:sldMk cId="1844943357" sldId="271"/>
            <ac:spMk id="2" creationId="{0A6BCF94-F108-4D92-8C4F-CD9273947A31}"/>
          </ac:spMkLst>
        </pc:spChg>
        <pc:picChg chg="mod">
          <ac:chgData name="FRANCESCO IANNACCONE" userId="0e9160aa-6057-4343-b8e0-cfdd08d1dd2a" providerId="ADAL" clId="{1C8D0989-856A-41D5-991D-7592136D2DA3}" dt="2022-05-28T12:50:59.787" v="2" actId="1076"/>
          <ac:picMkLst>
            <pc:docMk/>
            <pc:sldMk cId="1844943357" sldId="271"/>
            <ac:picMk id="14" creationId="{BBC70BB4-A61B-D9B6-2774-1CD4B35C1ECE}"/>
          </ac:picMkLst>
        </pc:picChg>
      </pc:sldChg>
      <pc:sldChg chg="del setBg">
        <pc:chgData name="FRANCESCO IANNACCONE" userId="0e9160aa-6057-4343-b8e0-cfdd08d1dd2a" providerId="ADAL" clId="{1C8D0989-856A-41D5-991D-7592136D2DA3}" dt="2022-05-28T14:04:30.638" v="3397" actId="47"/>
        <pc:sldMkLst>
          <pc:docMk/>
          <pc:sldMk cId="3781351234" sldId="272"/>
        </pc:sldMkLst>
      </pc:sldChg>
      <pc:sldChg chg="del setBg">
        <pc:chgData name="FRANCESCO IANNACCONE" userId="0e9160aa-6057-4343-b8e0-cfdd08d1dd2a" providerId="ADAL" clId="{1C8D0989-856A-41D5-991D-7592136D2DA3}" dt="2022-05-28T14:04:32.242" v="3399" actId="47"/>
        <pc:sldMkLst>
          <pc:docMk/>
          <pc:sldMk cId="3449376851" sldId="273"/>
        </pc:sldMkLst>
      </pc:sldChg>
      <pc:sldChg chg="del setBg">
        <pc:chgData name="FRANCESCO IANNACCONE" userId="0e9160aa-6057-4343-b8e0-cfdd08d1dd2a" providerId="ADAL" clId="{1C8D0989-856A-41D5-991D-7592136D2DA3}" dt="2022-05-28T14:04:31.416" v="3398" actId="47"/>
        <pc:sldMkLst>
          <pc:docMk/>
          <pc:sldMk cId="3535597985" sldId="274"/>
        </pc:sldMkLst>
      </pc:sldChg>
      <pc:sldChg chg="del setBg">
        <pc:chgData name="FRANCESCO IANNACCONE" userId="0e9160aa-6057-4343-b8e0-cfdd08d1dd2a" providerId="ADAL" clId="{1C8D0989-856A-41D5-991D-7592136D2DA3}" dt="2022-05-28T14:04:29.976" v="3396" actId="47"/>
        <pc:sldMkLst>
          <pc:docMk/>
          <pc:sldMk cId="2078191564" sldId="275"/>
        </pc:sldMkLst>
      </pc:sldChg>
      <pc:sldChg chg="del setBg">
        <pc:chgData name="FRANCESCO IANNACCONE" userId="0e9160aa-6057-4343-b8e0-cfdd08d1dd2a" providerId="ADAL" clId="{1C8D0989-856A-41D5-991D-7592136D2DA3}" dt="2022-05-28T14:04:28.578" v="3395" actId="47"/>
        <pc:sldMkLst>
          <pc:docMk/>
          <pc:sldMk cId="3241970599" sldId="276"/>
        </pc:sldMkLst>
      </pc:sldChg>
      <pc:sldChg chg="setBg">
        <pc:chgData name="FRANCESCO IANNACCONE" userId="0e9160aa-6057-4343-b8e0-cfdd08d1dd2a" providerId="ADAL" clId="{1C8D0989-856A-41D5-991D-7592136D2DA3}" dt="2022-05-28T12:58:55.655" v="43"/>
        <pc:sldMkLst>
          <pc:docMk/>
          <pc:sldMk cId="1658997008" sldId="277"/>
        </pc:sldMkLst>
      </pc:sldChg>
      <pc:sldChg chg="addSp delSp modSp mod modTransition setBg">
        <pc:chgData name="FRANCESCO IANNACCONE" userId="0e9160aa-6057-4343-b8e0-cfdd08d1dd2a" providerId="ADAL" clId="{1C8D0989-856A-41D5-991D-7592136D2DA3}" dt="2022-05-28T17:01:15.687" v="8587"/>
        <pc:sldMkLst>
          <pc:docMk/>
          <pc:sldMk cId="2575891132" sldId="279"/>
        </pc:sldMkLst>
        <pc:spChg chg="add del mod">
          <ac:chgData name="FRANCESCO IANNACCONE" userId="0e9160aa-6057-4343-b8e0-cfdd08d1dd2a" providerId="ADAL" clId="{1C8D0989-856A-41D5-991D-7592136D2DA3}" dt="2022-05-28T15:59:17.290" v="6148"/>
          <ac:spMkLst>
            <pc:docMk/>
            <pc:sldMk cId="2575891132" sldId="279"/>
            <ac:spMk id="3" creationId="{F07E1F93-D062-368F-2717-928BFB162650}"/>
          </ac:spMkLst>
        </pc:spChg>
        <pc:spChg chg="mod">
          <ac:chgData name="FRANCESCO IANNACCONE" userId="0e9160aa-6057-4343-b8e0-cfdd08d1dd2a" providerId="ADAL" clId="{1C8D0989-856A-41D5-991D-7592136D2DA3}" dt="2022-05-28T16:25:39.387" v="7669" actId="113"/>
          <ac:spMkLst>
            <pc:docMk/>
            <pc:sldMk cId="2575891132" sldId="279"/>
            <ac:spMk id="5" creationId="{82AE8F59-0029-A244-B7FB-7315FDB8843B}"/>
          </ac:spMkLst>
        </pc:spChg>
        <pc:spChg chg="mod">
          <ac:chgData name="FRANCESCO IANNACCONE" userId="0e9160aa-6057-4343-b8e0-cfdd08d1dd2a" providerId="ADAL" clId="{1C8D0989-856A-41D5-991D-7592136D2DA3}" dt="2022-05-28T16:22:14.510" v="7655" actId="255"/>
          <ac:spMkLst>
            <pc:docMk/>
            <pc:sldMk cId="2575891132" sldId="279"/>
            <ac:spMk id="6" creationId="{54EB2213-BE15-96EE-3974-DB51C835429E}"/>
          </ac:spMkLst>
        </pc:spChg>
        <pc:picChg chg="mod modCrop">
          <ac:chgData name="FRANCESCO IANNACCONE" userId="0e9160aa-6057-4343-b8e0-cfdd08d1dd2a" providerId="ADAL" clId="{1C8D0989-856A-41D5-991D-7592136D2DA3}" dt="2022-05-28T16:43:53.924" v="8327" actId="1036"/>
          <ac:picMkLst>
            <pc:docMk/>
            <pc:sldMk cId="2575891132" sldId="279"/>
            <ac:picMk id="4" creationId="{1DB6D3A0-BFE5-7EED-C015-19F5C12FD2E2}"/>
          </ac:picMkLst>
        </pc:picChg>
      </pc:sldChg>
      <pc:sldChg chg="addSp delSp modSp mod modTransition setBg">
        <pc:chgData name="FRANCESCO IANNACCONE" userId="0e9160aa-6057-4343-b8e0-cfdd08d1dd2a" providerId="ADAL" clId="{1C8D0989-856A-41D5-991D-7592136D2DA3}" dt="2022-05-28T17:01:15.687" v="8587"/>
        <pc:sldMkLst>
          <pc:docMk/>
          <pc:sldMk cId="2145466069" sldId="280"/>
        </pc:sldMkLst>
        <pc:spChg chg="mod">
          <ac:chgData name="FRANCESCO IANNACCONE" userId="0e9160aa-6057-4343-b8e0-cfdd08d1dd2a" providerId="ADAL" clId="{1C8D0989-856A-41D5-991D-7592136D2DA3}" dt="2022-05-28T16:24:55.120" v="7661" actId="113"/>
          <ac:spMkLst>
            <pc:docMk/>
            <pc:sldMk cId="2145466069" sldId="280"/>
            <ac:spMk id="2" creationId="{AB0E3CE0-D8B0-FDEC-812A-EA3ED2A88D33}"/>
          </ac:spMkLst>
        </pc:spChg>
        <pc:spChg chg="mod">
          <ac:chgData name="FRANCESCO IANNACCONE" userId="0e9160aa-6057-4343-b8e0-cfdd08d1dd2a" providerId="ADAL" clId="{1C8D0989-856A-41D5-991D-7592136D2DA3}" dt="2022-05-28T16:25:04.579" v="7665" actId="1076"/>
          <ac:spMkLst>
            <pc:docMk/>
            <pc:sldMk cId="2145466069" sldId="280"/>
            <ac:spMk id="9" creationId="{70894C6E-EC24-7BC7-2CE5-FF724E0453EC}"/>
          </ac:spMkLst>
        </pc:spChg>
        <pc:spChg chg="add del">
          <ac:chgData name="FRANCESCO IANNACCONE" userId="0e9160aa-6057-4343-b8e0-cfdd08d1dd2a" providerId="ADAL" clId="{1C8D0989-856A-41D5-991D-7592136D2DA3}" dt="2022-05-28T16:49:58.529" v="8353" actId="22"/>
          <ac:spMkLst>
            <pc:docMk/>
            <pc:sldMk cId="2145466069" sldId="280"/>
            <ac:spMk id="13" creationId="{AFA44832-CCB1-C25E-9012-996F457D4498}"/>
          </ac:spMkLst>
        </pc:spChg>
        <pc:picChg chg="mod">
          <ac:chgData name="FRANCESCO IANNACCONE" userId="0e9160aa-6057-4343-b8e0-cfdd08d1dd2a" providerId="ADAL" clId="{1C8D0989-856A-41D5-991D-7592136D2DA3}" dt="2022-05-28T12:58:25.132" v="42" actId="1076"/>
          <ac:picMkLst>
            <pc:docMk/>
            <pc:sldMk cId="2145466069" sldId="280"/>
            <ac:picMk id="5" creationId="{8FB36E8E-B6A1-5E9E-E599-D02B2A3AD983}"/>
          </ac:picMkLst>
        </pc:picChg>
      </pc:sldChg>
      <pc:sldChg chg="modSp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1985121594" sldId="281"/>
        </pc:sldMkLst>
        <pc:spChg chg="mod">
          <ac:chgData name="FRANCESCO IANNACCONE" userId="0e9160aa-6057-4343-b8e0-cfdd08d1dd2a" providerId="ADAL" clId="{1C8D0989-856A-41D5-991D-7592136D2DA3}" dt="2022-05-28T12:55:53.721" v="25" actId="1076"/>
          <ac:spMkLst>
            <pc:docMk/>
            <pc:sldMk cId="1985121594" sldId="281"/>
            <ac:spMk id="11" creationId="{0A4DFAF6-6F29-1D5E-2A06-CB96CB13DF92}"/>
          </ac:spMkLst>
        </pc:spChg>
        <pc:spChg chg="mod">
          <ac:chgData name="FRANCESCO IANNACCONE" userId="0e9160aa-6057-4343-b8e0-cfdd08d1dd2a" providerId="ADAL" clId="{1C8D0989-856A-41D5-991D-7592136D2DA3}" dt="2022-05-28T16:43:49.262" v="8326" actId="20577"/>
          <ac:spMkLst>
            <pc:docMk/>
            <pc:sldMk cId="1985121594" sldId="281"/>
            <ac:spMk id="12" creationId="{F8FA7DFD-E4F0-EC5C-698E-28A670D86BF7}"/>
          </ac:spMkLst>
        </pc:spChg>
        <pc:spChg chg="mod">
          <ac:chgData name="FRANCESCO IANNACCONE" userId="0e9160aa-6057-4343-b8e0-cfdd08d1dd2a" providerId="ADAL" clId="{1C8D0989-856A-41D5-991D-7592136D2DA3}" dt="2022-05-28T12:55:41.049" v="20" actId="20577"/>
          <ac:spMkLst>
            <pc:docMk/>
            <pc:sldMk cId="1985121594" sldId="281"/>
            <ac:spMk id="19" creationId="{0883D92A-CA7F-E01B-EC3F-A02045CA74DE}"/>
          </ac:spMkLst>
        </pc:spChg>
        <pc:picChg chg="mod">
          <ac:chgData name="FRANCESCO IANNACCONE" userId="0e9160aa-6057-4343-b8e0-cfdd08d1dd2a" providerId="ADAL" clId="{1C8D0989-856A-41D5-991D-7592136D2DA3}" dt="2022-05-28T12:58:08.731" v="39" actId="1076"/>
          <ac:picMkLst>
            <pc:docMk/>
            <pc:sldMk cId="1985121594" sldId="281"/>
            <ac:picMk id="7" creationId="{25D8E98F-79AD-DDA2-B8D4-0BE239DAB6CA}"/>
          </ac:picMkLst>
        </pc:picChg>
        <pc:picChg chg="mod">
          <ac:chgData name="FRANCESCO IANNACCONE" userId="0e9160aa-6057-4343-b8e0-cfdd08d1dd2a" providerId="ADAL" clId="{1C8D0989-856A-41D5-991D-7592136D2DA3}" dt="2022-05-28T12:58:17.124" v="40" actId="1076"/>
          <ac:picMkLst>
            <pc:docMk/>
            <pc:sldMk cId="1985121594" sldId="281"/>
            <ac:picMk id="18" creationId="{6D4FF0F7-EAC5-7F05-24B4-1B23CF6334AA}"/>
          </ac:picMkLst>
        </pc:picChg>
      </pc:sldChg>
      <pc:sldChg chg="modTransition setBg">
        <pc:chgData name="FRANCESCO IANNACCONE" userId="0e9160aa-6057-4343-b8e0-cfdd08d1dd2a" providerId="ADAL" clId="{1C8D0989-856A-41D5-991D-7592136D2DA3}" dt="2022-05-28T17:01:15.687" v="8587"/>
        <pc:sldMkLst>
          <pc:docMk/>
          <pc:sldMk cId="4015626879" sldId="282"/>
        </pc:sldMkLst>
      </pc:sldChg>
      <pc:sldChg chg="addSp delSp modSp del mod ord setBg">
        <pc:chgData name="FRANCESCO IANNACCONE" userId="0e9160aa-6057-4343-b8e0-cfdd08d1dd2a" providerId="ADAL" clId="{1C8D0989-856A-41D5-991D-7592136D2DA3}" dt="2022-05-28T16:52:41.509" v="8380" actId="47"/>
        <pc:sldMkLst>
          <pc:docMk/>
          <pc:sldMk cId="936658483" sldId="283"/>
        </pc:sldMkLst>
        <pc:spChg chg="mod">
          <ac:chgData name="FRANCESCO IANNACCONE" userId="0e9160aa-6057-4343-b8e0-cfdd08d1dd2a" providerId="ADAL" clId="{1C8D0989-856A-41D5-991D-7592136D2DA3}" dt="2022-05-28T16:11:20.143" v="6999" actId="1076"/>
          <ac:spMkLst>
            <pc:docMk/>
            <pc:sldMk cId="936658483" sldId="283"/>
            <ac:spMk id="2" creationId="{83D88D11-A347-0261-CBD1-B0DFA3BD0368}"/>
          </ac:spMkLst>
        </pc:spChg>
        <pc:spChg chg="del">
          <ac:chgData name="FRANCESCO IANNACCONE" userId="0e9160aa-6057-4343-b8e0-cfdd08d1dd2a" providerId="ADAL" clId="{1C8D0989-856A-41D5-991D-7592136D2DA3}" dt="2022-05-28T14:08:41.149" v="3542" actId="478"/>
          <ac:spMkLst>
            <pc:docMk/>
            <pc:sldMk cId="936658483" sldId="283"/>
            <ac:spMk id="4" creationId="{E9FDEE16-5F3A-59C2-8B12-745F3A91A722}"/>
          </ac:spMkLst>
        </pc:spChg>
        <pc:spChg chg="mod">
          <ac:chgData name="FRANCESCO IANNACCONE" userId="0e9160aa-6057-4343-b8e0-cfdd08d1dd2a" providerId="ADAL" clId="{1C8D0989-856A-41D5-991D-7592136D2DA3}" dt="2022-05-28T16:28:38.640" v="7706" actId="1076"/>
          <ac:spMkLst>
            <pc:docMk/>
            <pc:sldMk cId="936658483" sldId="283"/>
            <ac:spMk id="7" creationId="{51A8443B-745D-294A-AA21-1F757CEF5278}"/>
          </ac:spMkLst>
        </pc:spChg>
        <pc:spChg chg="mod">
          <ac:chgData name="FRANCESCO IANNACCONE" userId="0e9160aa-6057-4343-b8e0-cfdd08d1dd2a" providerId="ADAL" clId="{1C8D0989-856A-41D5-991D-7592136D2DA3}" dt="2022-05-28T13:11:20.601" v="805" actId="1076"/>
          <ac:spMkLst>
            <pc:docMk/>
            <pc:sldMk cId="936658483" sldId="283"/>
            <ac:spMk id="9" creationId="{9CF3FFA0-0707-098A-3626-4E807E8645EE}"/>
          </ac:spMkLst>
        </pc:spChg>
        <pc:spChg chg="add del mod">
          <ac:chgData name="FRANCESCO IANNACCONE" userId="0e9160aa-6057-4343-b8e0-cfdd08d1dd2a" providerId="ADAL" clId="{1C8D0989-856A-41D5-991D-7592136D2DA3}" dt="2022-05-28T15:37:52.422" v="5188" actId="478"/>
          <ac:spMkLst>
            <pc:docMk/>
            <pc:sldMk cId="936658483" sldId="283"/>
            <ac:spMk id="15" creationId="{7227DDC3-1DF9-F383-C7AD-2738DCBD9E2E}"/>
          </ac:spMkLst>
        </pc:spChg>
        <pc:spChg chg="del">
          <ac:chgData name="FRANCESCO IANNACCONE" userId="0e9160aa-6057-4343-b8e0-cfdd08d1dd2a" providerId="ADAL" clId="{1C8D0989-856A-41D5-991D-7592136D2DA3}" dt="2022-05-28T14:17:57.073" v="3761" actId="478"/>
          <ac:spMkLst>
            <pc:docMk/>
            <pc:sldMk cId="936658483" sldId="283"/>
            <ac:spMk id="17" creationId="{1293C352-5D9E-4C2B-64DD-64B7DB1C52B6}"/>
          </ac:spMkLst>
        </pc:spChg>
        <pc:spChg chg="add mod">
          <ac:chgData name="FRANCESCO IANNACCONE" userId="0e9160aa-6057-4343-b8e0-cfdd08d1dd2a" providerId="ADAL" clId="{1C8D0989-856A-41D5-991D-7592136D2DA3}" dt="2022-05-28T16:28:40.472" v="7707" actId="1076"/>
          <ac:spMkLst>
            <pc:docMk/>
            <pc:sldMk cId="936658483" sldId="283"/>
            <ac:spMk id="19" creationId="{A4955354-E412-08F3-1C7B-F61E3B1C7A0E}"/>
          </ac:spMkLst>
        </pc:spChg>
        <pc:spChg chg="add mod">
          <ac:chgData name="FRANCESCO IANNACCONE" userId="0e9160aa-6057-4343-b8e0-cfdd08d1dd2a" providerId="ADAL" clId="{1C8D0989-856A-41D5-991D-7592136D2DA3}" dt="2022-05-28T16:28:42.553" v="7708" actId="1076"/>
          <ac:spMkLst>
            <pc:docMk/>
            <pc:sldMk cId="936658483" sldId="283"/>
            <ac:spMk id="21" creationId="{516B5DEC-2B2B-CE09-4D5E-574CE0D0A735}"/>
          </ac:spMkLst>
        </pc:spChg>
        <pc:picChg chg="mod">
          <ac:chgData name="FRANCESCO IANNACCONE" userId="0e9160aa-6057-4343-b8e0-cfdd08d1dd2a" providerId="ADAL" clId="{1C8D0989-856A-41D5-991D-7592136D2DA3}" dt="2022-05-28T12:56:07.081" v="27" actId="1036"/>
          <ac:picMkLst>
            <pc:docMk/>
            <pc:sldMk cId="936658483" sldId="283"/>
            <ac:picMk id="6" creationId="{61EC0E8F-AC69-D8ED-8FA5-6F485161BD21}"/>
          </ac:picMkLst>
        </pc:picChg>
        <pc:picChg chg="mod">
          <ac:chgData name="FRANCESCO IANNACCONE" userId="0e9160aa-6057-4343-b8e0-cfdd08d1dd2a" providerId="ADAL" clId="{1C8D0989-856A-41D5-991D-7592136D2DA3}" dt="2022-05-28T16:50:32.566" v="8358" actId="1076"/>
          <ac:picMkLst>
            <pc:docMk/>
            <pc:sldMk cId="936658483" sldId="283"/>
            <ac:picMk id="13" creationId="{FBA95D63-D0D4-2D88-B876-6C0DA4F7E7B9}"/>
          </ac:picMkLst>
        </pc:picChg>
      </pc:sldChg>
      <pc:sldChg chg="setBg">
        <pc:chgData name="FRANCESCO IANNACCONE" userId="0e9160aa-6057-4343-b8e0-cfdd08d1dd2a" providerId="ADAL" clId="{1C8D0989-856A-41D5-991D-7592136D2DA3}" dt="2022-05-28T12:58:55.655" v="43"/>
        <pc:sldMkLst>
          <pc:docMk/>
          <pc:sldMk cId="2818309581" sldId="284"/>
        </pc:sldMkLst>
      </pc:sldChg>
      <pc:sldChg chg="new del">
        <pc:chgData name="FRANCESCO IANNACCONE" userId="0e9160aa-6057-4343-b8e0-cfdd08d1dd2a" providerId="ADAL" clId="{1C8D0989-856A-41D5-991D-7592136D2DA3}" dt="2022-05-28T12:51:29.279" v="4" actId="680"/>
        <pc:sldMkLst>
          <pc:docMk/>
          <pc:sldMk cId="3744818926" sldId="285"/>
        </pc:sldMkLst>
      </pc:sldChg>
      <pc:sldChg chg="modSp mod or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2333507831" sldId="287"/>
        </pc:sldMkLst>
        <pc:spChg chg="mod">
          <ac:chgData name="FRANCESCO IANNACCONE" userId="0e9160aa-6057-4343-b8e0-cfdd08d1dd2a" providerId="ADAL" clId="{1C8D0989-856A-41D5-991D-7592136D2DA3}" dt="2022-05-28T16:34:57.619" v="7828" actId="20577"/>
          <ac:spMkLst>
            <pc:docMk/>
            <pc:sldMk cId="2333507831" sldId="287"/>
            <ac:spMk id="12" creationId="{F8FA7DFD-E4F0-EC5C-698E-28A670D86BF7}"/>
          </ac:spMkLst>
        </pc:spChg>
        <pc:spChg chg="mod">
          <ac:chgData name="FRANCESCO IANNACCONE" userId="0e9160aa-6057-4343-b8e0-cfdd08d1dd2a" providerId="ADAL" clId="{1C8D0989-856A-41D5-991D-7592136D2DA3}" dt="2022-05-28T16:35:13.738" v="7832" actId="1076"/>
          <ac:spMkLst>
            <pc:docMk/>
            <pc:sldMk cId="2333507831" sldId="287"/>
            <ac:spMk id="13" creationId="{A0805150-B5D1-C92B-F2F5-93F81E532F06}"/>
          </ac:spMkLst>
        </pc:spChg>
        <pc:spChg chg="mod">
          <ac:chgData name="FRANCESCO IANNACCONE" userId="0e9160aa-6057-4343-b8e0-cfdd08d1dd2a" providerId="ADAL" clId="{1C8D0989-856A-41D5-991D-7592136D2DA3}" dt="2022-05-28T16:35:01.850" v="7829" actId="1076"/>
          <ac:spMkLst>
            <pc:docMk/>
            <pc:sldMk cId="2333507831" sldId="287"/>
            <ac:spMk id="15" creationId="{EB9B398C-8C7F-1734-69F4-0E85C39E1D45}"/>
          </ac:spMkLst>
        </pc:spChg>
        <pc:spChg chg="mod">
          <ac:chgData name="FRANCESCO IANNACCONE" userId="0e9160aa-6057-4343-b8e0-cfdd08d1dd2a" providerId="ADAL" clId="{1C8D0989-856A-41D5-991D-7592136D2DA3}" dt="2022-05-28T16:34:10.586" v="7776" actId="1076"/>
          <ac:spMkLst>
            <pc:docMk/>
            <pc:sldMk cId="2333507831" sldId="287"/>
            <ac:spMk id="17" creationId="{81C1D9D8-F614-5DB2-279B-4C0AAA5BDB42}"/>
          </ac:spMkLst>
        </pc:spChg>
        <pc:picChg chg="mod">
          <ac:chgData name="FRANCESCO IANNACCONE" userId="0e9160aa-6057-4343-b8e0-cfdd08d1dd2a" providerId="ADAL" clId="{1C8D0989-856A-41D5-991D-7592136D2DA3}" dt="2022-05-28T16:58:54.842" v="8467" actId="1076"/>
          <ac:picMkLst>
            <pc:docMk/>
            <pc:sldMk cId="2333507831" sldId="287"/>
            <ac:picMk id="6" creationId="{F46BFD7E-FFEC-13B3-33D8-42D09DB7E30A}"/>
          </ac:picMkLst>
        </pc:picChg>
      </pc:sldChg>
      <pc:sldChg chg="ord setBg">
        <pc:chgData name="FRANCESCO IANNACCONE" userId="0e9160aa-6057-4343-b8e0-cfdd08d1dd2a" providerId="ADAL" clId="{1C8D0989-856A-41D5-991D-7592136D2DA3}" dt="2022-05-28T13:17:32.656" v="951"/>
        <pc:sldMkLst>
          <pc:docMk/>
          <pc:sldMk cId="1844724503" sldId="288"/>
        </pc:sldMkLst>
      </pc:sldChg>
      <pc:sldChg chg="addSp delSp modSp new mod modTransition setBg">
        <pc:chgData name="FRANCESCO IANNACCONE" userId="0e9160aa-6057-4343-b8e0-cfdd08d1dd2a" providerId="ADAL" clId="{1C8D0989-856A-41D5-991D-7592136D2DA3}" dt="2022-05-28T17:01:15.687" v="8587"/>
        <pc:sldMkLst>
          <pc:docMk/>
          <pc:sldMk cId="1573973225" sldId="289"/>
        </pc:sldMkLst>
        <pc:spChg chg="mod">
          <ac:chgData name="FRANCESCO IANNACCONE" userId="0e9160aa-6057-4343-b8e0-cfdd08d1dd2a" providerId="ADAL" clId="{1C8D0989-856A-41D5-991D-7592136D2DA3}" dt="2022-05-28T16:42:42.433" v="8290" actId="26606"/>
          <ac:spMkLst>
            <pc:docMk/>
            <pc:sldMk cId="1573973225" sldId="289"/>
            <ac:spMk id="2" creationId="{DA860699-3200-7D16-9572-B39FCB85B515}"/>
          </ac:spMkLst>
        </pc:spChg>
        <pc:spChg chg="mod ord">
          <ac:chgData name="FRANCESCO IANNACCONE" userId="0e9160aa-6057-4343-b8e0-cfdd08d1dd2a" providerId="ADAL" clId="{1C8D0989-856A-41D5-991D-7592136D2DA3}" dt="2022-05-28T16:42:42.433" v="8290" actId="26606"/>
          <ac:spMkLst>
            <pc:docMk/>
            <pc:sldMk cId="1573973225" sldId="289"/>
            <ac:spMk id="3" creationId="{628A9573-1169-BFAB-1624-9BB44CA7B31B}"/>
          </ac:spMkLst>
        </pc:spChg>
        <pc:spChg chg="del mod">
          <ac:chgData name="FRANCESCO IANNACCONE" userId="0e9160aa-6057-4343-b8e0-cfdd08d1dd2a" providerId="ADAL" clId="{1C8D0989-856A-41D5-991D-7592136D2DA3}" dt="2022-05-28T13:15:30.204" v="847" actId="478"/>
          <ac:spMkLst>
            <pc:docMk/>
            <pc:sldMk cId="1573973225" sldId="289"/>
            <ac:spMk id="4" creationId="{036D0942-B3B6-0E6F-C74C-6CB614260CF1}"/>
          </ac:spMkLst>
        </pc:spChg>
        <pc:spChg chg="add del">
          <ac:chgData name="FRANCESCO IANNACCONE" userId="0e9160aa-6057-4343-b8e0-cfdd08d1dd2a" providerId="ADAL" clId="{1C8D0989-856A-41D5-991D-7592136D2DA3}" dt="2022-05-28T16:42:33.772" v="8272" actId="26606"/>
          <ac:spMkLst>
            <pc:docMk/>
            <pc:sldMk cId="1573973225" sldId="289"/>
            <ac:spMk id="15" creationId="{72D05657-94EE-4B2D-BC1B-A1D065063658}"/>
          </ac:spMkLst>
        </pc:spChg>
        <pc:spChg chg="add del">
          <ac:chgData name="FRANCESCO IANNACCONE" userId="0e9160aa-6057-4343-b8e0-cfdd08d1dd2a" providerId="ADAL" clId="{1C8D0989-856A-41D5-991D-7592136D2DA3}" dt="2022-05-28T16:42:33.772" v="8272" actId="26606"/>
          <ac:spMkLst>
            <pc:docMk/>
            <pc:sldMk cId="1573973225" sldId="289"/>
            <ac:spMk id="17" creationId="{7586665A-47B3-4AEE-BC94-15D89FF706B3}"/>
          </ac:spMkLst>
        </pc:spChg>
        <pc:spChg chg="add del">
          <ac:chgData name="FRANCESCO IANNACCONE" userId="0e9160aa-6057-4343-b8e0-cfdd08d1dd2a" providerId="ADAL" clId="{1C8D0989-856A-41D5-991D-7592136D2DA3}" dt="2022-05-28T16:42:37.313" v="8280" actId="26606"/>
          <ac:spMkLst>
            <pc:docMk/>
            <pc:sldMk cId="1573973225" sldId="289"/>
            <ac:spMk id="19" creationId="{7900702D-FF4F-4820-9979-F623BBCC6A23}"/>
          </ac:spMkLst>
        </pc:spChg>
        <pc:spChg chg="add del">
          <ac:chgData name="FRANCESCO IANNACCONE" userId="0e9160aa-6057-4343-b8e0-cfdd08d1dd2a" providerId="ADAL" clId="{1C8D0989-856A-41D5-991D-7592136D2DA3}" dt="2022-05-28T16:42:34.589" v="8274" actId="26606"/>
          <ac:spMkLst>
            <pc:docMk/>
            <pc:sldMk cId="1573973225" sldId="289"/>
            <ac:spMk id="20" creationId="{C4E4288A-DFC8-40A2-90E5-70E851A933AD}"/>
          </ac:spMkLst>
        </pc:spChg>
        <pc:spChg chg="add del">
          <ac:chgData name="FRANCESCO IANNACCONE" userId="0e9160aa-6057-4343-b8e0-cfdd08d1dd2a" providerId="ADAL" clId="{1C8D0989-856A-41D5-991D-7592136D2DA3}" dt="2022-05-28T16:42:34.589" v="8274" actId="26606"/>
          <ac:spMkLst>
            <pc:docMk/>
            <pc:sldMk cId="1573973225" sldId="289"/>
            <ac:spMk id="21" creationId="{BD2BFF02-DF78-4F07-B176-52514E13127D}"/>
          </ac:spMkLst>
        </pc:spChg>
        <pc:spChg chg="add del">
          <ac:chgData name="FRANCESCO IANNACCONE" userId="0e9160aa-6057-4343-b8e0-cfdd08d1dd2a" providerId="ADAL" clId="{1C8D0989-856A-41D5-991D-7592136D2DA3}" dt="2022-05-28T16:42:34.589" v="8274" actId="26606"/>
          <ac:spMkLst>
            <pc:docMk/>
            <pc:sldMk cId="1573973225" sldId="289"/>
            <ac:spMk id="23" creationId="{0DB06EAB-7D8C-403A-86C5-B5FD79A13650}"/>
          </ac:spMkLst>
        </pc:spChg>
        <pc:spChg chg="add del">
          <ac:chgData name="FRANCESCO IANNACCONE" userId="0e9160aa-6057-4343-b8e0-cfdd08d1dd2a" providerId="ADAL" clId="{1C8D0989-856A-41D5-991D-7592136D2DA3}" dt="2022-05-28T16:42:35.859" v="8276" actId="26606"/>
          <ac:spMkLst>
            <pc:docMk/>
            <pc:sldMk cId="1573973225" sldId="289"/>
            <ac:spMk id="25" creationId="{14280C55-570C-4284-9850-B2BA33DB6726}"/>
          </ac:spMkLst>
        </pc:spChg>
        <pc:spChg chg="add del">
          <ac:chgData name="FRANCESCO IANNACCONE" userId="0e9160aa-6057-4343-b8e0-cfdd08d1dd2a" providerId="ADAL" clId="{1C8D0989-856A-41D5-991D-7592136D2DA3}" dt="2022-05-28T16:42:35.859" v="8276" actId="26606"/>
          <ac:spMkLst>
            <pc:docMk/>
            <pc:sldMk cId="1573973225" sldId="289"/>
            <ac:spMk id="26" creationId="{D4993743-B10A-433C-9996-3035D2C3ABC6}"/>
          </ac:spMkLst>
        </pc:spChg>
        <pc:spChg chg="add del">
          <ac:chgData name="FRANCESCO IANNACCONE" userId="0e9160aa-6057-4343-b8e0-cfdd08d1dd2a" providerId="ADAL" clId="{1C8D0989-856A-41D5-991D-7592136D2DA3}" dt="2022-05-28T16:42:35.859" v="8276" actId="26606"/>
          <ac:spMkLst>
            <pc:docMk/>
            <pc:sldMk cId="1573973225" sldId="289"/>
            <ac:spMk id="27" creationId="{BB3B8946-A0AA-42D4-8A24-639DC6EA170E}"/>
          </ac:spMkLst>
        </pc:spChg>
        <pc:spChg chg="add del">
          <ac:chgData name="FRANCESCO IANNACCONE" userId="0e9160aa-6057-4343-b8e0-cfdd08d1dd2a" providerId="ADAL" clId="{1C8D0989-856A-41D5-991D-7592136D2DA3}" dt="2022-05-28T16:42:35.859" v="8276" actId="26606"/>
          <ac:spMkLst>
            <pc:docMk/>
            <pc:sldMk cId="1573973225" sldId="289"/>
            <ac:spMk id="28" creationId="{AB1038E6-06EF-4DCB-B52E-D3825C50F7C6}"/>
          </ac:spMkLst>
        </pc:spChg>
        <pc:spChg chg="add del">
          <ac:chgData name="FRANCESCO IANNACCONE" userId="0e9160aa-6057-4343-b8e0-cfdd08d1dd2a" providerId="ADAL" clId="{1C8D0989-856A-41D5-991D-7592136D2DA3}" dt="2022-05-28T16:42:35.859" v="8276" actId="26606"/>
          <ac:spMkLst>
            <pc:docMk/>
            <pc:sldMk cId="1573973225" sldId="289"/>
            <ac:spMk id="29" creationId="{5C7EF35C-8B7D-4026-8F09-8B2B2250579B}"/>
          </ac:spMkLst>
        </pc:spChg>
        <pc:spChg chg="add del">
          <ac:chgData name="FRANCESCO IANNACCONE" userId="0e9160aa-6057-4343-b8e0-cfdd08d1dd2a" providerId="ADAL" clId="{1C8D0989-856A-41D5-991D-7592136D2DA3}" dt="2022-05-28T16:42:35.859" v="8276" actId="26606"/>
          <ac:spMkLst>
            <pc:docMk/>
            <pc:sldMk cId="1573973225" sldId="289"/>
            <ac:spMk id="30" creationId="{5F24A71D-C0A9-49AC-B2D1-5A9EA2BD383E}"/>
          </ac:spMkLst>
        </pc:spChg>
        <pc:spChg chg="add del">
          <ac:chgData name="FRANCESCO IANNACCONE" userId="0e9160aa-6057-4343-b8e0-cfdd08d1dd2a" providerId="ADAL" clId="{1C8D0989-856A-41D5-991D-7592136D2DA3}" dt="2022-05-28T16:42:36.269" v="8278" actId="26606"/>
          <ac:spMkLst>
            <pc:docMk/>
            <pc:sldMk cId="1573973225" sldId="289"/>
            <ac:spMk id="32" creationId="{352BEC0E-22F8-46D0-9632-375DB541B06C}"/>
          </ac:spMkLst>
        </pc:spChg>
        <pc:spChg chg="add del">
          <ac:chgData name="FRANCESCO IANNACCONE" userId="0e9160aa-6057-4343-b8e0-cfdd08d1dd2a" providerId="ADAL" clId="{1C8D0989-856A-41D5-991D-7592136D2DA3}" dt="2022-05-28T16:42:36.269" v="8278" actId="26606"/>
          <ac:spMkLst>
            <pc:docMk/>
            <pc:sldMk cId="1573973225" sldId="289"/>
            <ac:spMk id="33" creationId="{3FCFB1DE-0B7E-48CC-BA90-B2AB0889F9D6}"/>
          </ac:spMkLst>
        </pc:spChg>
        <pc:spChg chg="add del">
          <ac:chgData name="FRANCESCO IANNACCONE" userId="0e9160aa-6057-4343-b8e0-cfdd08d1dd2a" providerId="ADAL" clId="{1C8D0989-856A-41D5-991D-7592136D2DA3}" dt="2022-05-28T16:42:37.313" v="8280" actId="26606"/>
          <ac:spMkLst>
            <pc:docMk/>
            <pc:sldMk cId="1573973225" sldId="289"/>
            <ac:spMk id="35" creationId="{61293230-B0F6-45B1-96D1-13D18E242995}"/>
          </ac:spMkLst>
        </pc:spChg>
        <pc:spChg chg="add del">
          <ac:chgData name="FRANCESCO IANNACCONE" userId="0e9160aa-6057-4343-b8e0-cfdd08d1dd2a" providerId="ADAL" clId="{1C8D0989-856A-41D5-991D-7592136D2DA3}" dt="2022-05-28T16:42:37.313" v="8280" actId="26606"/>
          <ac:spMkLst>
            <pc:docMk/>
            <pc:sldMk cId="1573973225" sldId="289"/>
            <ac:spMk id="36" creationId="{2E4C77E0-AD32-4D51-A420-0A861D5A8630}"/>
          </ac:spMkLst>
        </pc:spChg>
        <pc:spChg chg="add del">
          <ac:chgData name="FRANCESCO IANNACCONE" userId="0e9160aa-6057-4343-b8e0-cfdd08d1dd2a" providerId="ADAL" clId="{1C8D0989-856A-41D5-991D-7592136D2DA3}" dt="2022-05-28T16:42:37.633" v="8282" actId="26606"/>
          <ac:spMkLst>
            <pc:docMk/>
            <pc:sldMk cId="1573973225" sldId="289"/>
            <ac:spMk id="38" creationId="{61293230-B0F6-45B1-96D1-13D18E242995}"/>
          </ac:spMkLst>
        </pc:spChg>
        <pc:spChg chg="add del">
          <ac:chgData name="FRANCESCO IANNACCONE" userId="0e9160aa-6057-4343-b8e0-cfdd08d1dd2a" providerId="ADAL" clId="{1C8D0989-856A-41D5-991D-7592136D2DA3}" dt="2022-05-28T16:42:37.633" v="8282" actId="26606"/>
          <ac:spMkLst>
            <pc:docMk/>
            <pc:sldMk cId="1573973225" sldId="289"/>
            <ac:spMk id="39" creationId="{2B573B51-C170-49C0-A3D9-8D99730C45AE}"/>
          </ac:spMkLst>
        </pc:spChg>
        <pc:spChg chg="add del">
          <ac:chgData name="FRANCESCO IANNACCONE" userId="0e9160aa-6057-4343-b8e0-cfdd08d1dd2a" providerId="ADAL" clId="{1C8D0989-856A-41D5-991D-7592136D2DA3}" dt="2022-05-28T16:42:37.633" v="8282" actId="26606"/>
          <ac:spMkLst>
            <pc:docMk/>
            <pc:sldMk cId="1573973225" sldId="289"/>
            <ac:spMk id="40" creationId="{CC7BCC73-A901-44EB-B0E7-879E19267A6A}"/>
          </ac:spMkLst>
        </pc:spChg>
        <pc:spChg chg="add del">
          <ac:chgData name="FRANCESCO IANNACCONE" userId="0e9160aa-6057-4343-b8e0-cfdd08d1dd2a" providerId="ADAL" clId="{1C8D0989-856A-41D5-991D-7592136D2DA3}" dt="2022-05-28T16:42:38.322" v="8284" actId="26606"/>
          <ac:spMkLst>
            <pc:docMk/>
            <pc:sldMk cId="1573973225" sldId="289"/>
            <ac:spMk id="42" creationId="{A2679492-7988-4050-9056-542444452411}"/>
          </ac:spMkLst>
        </pc:spChg>
        <pc:spChg chg="add del">
          <ac:chgData name="FRANCESCO IANNACCONE" userId="0e9160aa-6057-4343-b8e0-cfdd08d1dd2a" providerId="ADAL" clId="{1C8D0989-856A-41D5-991D-7592136D2DA3}" dt="2022-05-28T16:42:38.322" v="8284" actId="26606"/>
          <ac:spMkLst>
            <pc:docMk/>
            <pc:sldMk cId="1573973225" sldId="289"/>
            <ac:spMk id="43" creationId="{B5ABDEAA-B248-4182-B67C-A925338E772D}"/>
          </ac:spMkLst>
        </pc:spChg>
        <pc:spChg chg="add del">
          <ac:chgData name="FRANCESCO IANNACCONE" userId="0e9160aa-6057-4343-b8e0-cfdd08d1dd2a" providerId="ADAL" clId="{1C8D0989-856A-41D5-991D-7592136D2DA3}" dt="2022-05-28T16:42:38.322" v="8284" actId="26606"/>
          <ac:spMkLst>
            <pc:docMk/>
            <pc:sldMk cId="1573973225" sldId="289"/>
            <ac:spMk id="44" creationId="{B091B163-7D61-4891-ABCF-5C13D9C418D0}"/>
          </ac:spMkLst>
        </pc:spChg>
        <pc:spChg chg="add del">
          <ac:chgData name="FRANCESCO IANNACCONE" userId="0e9160aa-6057-4343-b8e0-cfdd08d1dd2a" providerId="ADAL" clId="{1C8D0989-856A-41D5-991D-7592136D2DA3}" dt="2022-05-28T16:42:39.348" v="8286" actId="26606"/>
          <ac:spMkLst>
            <pc:docMk/>
            <pc:sldMk cId="1573973225" sldId="289"/>
            <ac:spMk id="47" creationId="{352BEC0E-22F8-46D0-9632-375DB541B06C}"/>
          </ac:spMkLst>
        </pc:spChg>
        <pc:spChg chg="add del">
          <ac:chgData name="FRANCESCO IANNACCONE" userId="0e9160aa-6057-4343-b8e0-cfdd08d1dd2a" providerId="ADAL" clId="{1C8D0989-856A-41D5-991D-7592136D2DA3}" dt="2022-05-28T16:42:39.348" v="8286" actId="26606"/>
          <ac:spMkLst>
            <pc:docMk/>
            <pc:sldMk cId="1573973225" sldId="289"/>
            <ac:spMk id="48" creationId="{3FCFB1DE-0B7E-48CC-BA90-B2AB0889F9D6}"/>
          </ac:spMkLst>
        </pc:spChg>
        <pc:spChg chg="add del">
          <ac:chgData name="FRANCESCO IANNACCONE" userId="0e9160aa-6057-4343-b8e0-cfdd08d1dd2a" providerId="ADAL" clId="{1C8D0989-856A-41D5-991D-7592136D2DA3}" dt="2022-05-28T16:42:40.655" v="8288" actId="26606"/>
          <ac:spMkLst>
            <pc:docMk/>
            <pc:sldMk cId="1573973225" sldId="289"/>
            <ac:spMk id="50" creationId="{D2B783EE-0239-4717-BBEA-8C9EAC61C824}"/>
          </ac:spMkLst>
        </pc:spChg>
        <pc:spChg chg="add del">
          <ac:chgData name="FRANCESCO IANNACCONE" userId="0e9160aa-6057-4343-b8e0-cfdd08d1dd2a" providerId="ADAL" clId="{1C8D0989-856A-41D5-991D-7592136D2DA3}" dt="2022-05-28T16:42:40.655" v="8288" actId="26606"/>
          <ac:spMkLst>
            <pc:docMk/>
            <pc:sldMk cId="1573973225" sldId="289"/>
            <ac:spMk id="51" creationId="{A7B99495-F43F-4D80-A44F-2CB4764EB90B}"/>
          </ac:spMkLst>
        </pc:spChg>
        <pc:spChg chg="add del">
          <ac:chgData name="FRANCESCO IANNACCONE" userId="0e9160aa-6057-4343-b8e0-cfdd08d1dd2a" providerId="ADAL" clId="{1C8D0989-856A-41D5-991D-7592136D2DA3}" dt="2022-05-28T16:42:40.655" v="8288" actId="26606"/>
          <ac:spMkLst>
            <pc:docMk/>
            <pc:sldMk cId="1573973225" sldId="289"/>
            <ac:spMk id="52" creationId="{70BEB1E7-2F88-40BC-B73D-42E5B6F80BFC}"/>
          </ac:spMkLst>
        </pc:spChg>
        <pc:spChg chg="add del">
          <ac:chgData name="FRANCESCO IANNACCONE" userId="0e9160aa-6057-4343-b8e0-cfdd08d1dd2a" providerId="ADAL" clId="{1C8D0989-856A-41D5-991D-7592136D2DA3}" dt="2022-05-28T16:42:42.433" v="8290" actId="26606"/>
          <ac:spMkLst>
            <pc:docMk/>
            <pc:sldMk cId="1573973225" sldId="289"/>
            <ac:spMk id="54" creationId="{72D05657-94EE-4B2D-BC1B-A1D065063658}"/>
          </ac:spMkLst>
        </pc:spChg>
        <pc:spChg chg="add del">
          <ac:chgData name="FRANCESCO IANNACCONE" userId="0e9160aa-6057-4343-b8e0-cfdd08d1dd2a" providerId="ADAL" clId="{1C8D0989-856A-41D5-991D-7592136D2DA3}" dt="2022-05-28T16:42:42.433" v="8290" actId="26606"/>
          <ac:spMkLst>
            <pc:docMk/>
            <pc:sldMk cId="1573973225" sldId="289"/>
            <ac:spMk id="55" creationId="{7586665A-47B3-4AEE-BC94-15D89FF706B3}"/>
          </ac:spMkLst>
        </pc:spChg>
        <pc:grpChg chg="add del">
          <ac:chgData name="FRANCESCO IANNACCONE" userId="0e9160aa-6057-4343-b8e0-cfdd08d1dd2a" providerId="ADAL" clId="{1C8D0989-856A-41D5-991D-7592136D2DA3}" dt="2022-05-28T16:42:34.589" v="8274" actId="26606"/>
          <ac:grpSpMkLst>
            <pc:docMk/>
            <pc:sldMk cId="1573973225" sldId="289"/>
            <ac:grpSpMk id="22" creationId="{B63C2D82-D4FA-4A37-BB01-1E7B21E4FF20}"/>
          </ac:grpSpMkLst>
        </pc:grpChg>
        <pc:picChg chg="add mod ord">
          <ac:chgData name="FRANCESCO IANNACCONE" userId="0e9160aa-6057-4343-b8e0-cfdd08d1dd2a" providerId="ADAL" clId="{1C8D0989-856A-41D5-991D-7592136D2DA3}" dt="2022-05-28T16:46:48.113" v="8335" actId="1076"/>
          <ac:picMkLst>
            <pc:docMk/>
            <pc:sldMk cId="1573973225" sldId="289"/>
            <ac:picMk id="6" creationId="{F0FB014A-8C8D-FEC1-06D6-FED3C03F4454}"/>
          </ac:picMkLst>
        </pc:picChg>
        <pc:picChg chg="add del mod">
          <ac:chgData name="FRANCESCO IANNACCONE" userId="0e9160aa-6057-4343-b8e0-cfdd08d1dd2a" providerId="ADAL" clId="{1C8D0989-856A-41D5-991D-7592136D2DA3}" dt="2022-05-28T15:31:28.563" v="4673" actId="478"/>
          <ac:picMkLst>
            <pc:docMk/>
            <pc:sldMk cId="1573973225" sldId="289"/>
            <ac:picMk id="8" creationId="{5B2CCD8F-CBD3-D970-15FF-D38B7B44BD33}"/>
          </ac:picMkLst>
        </pc:picChg>
        <pc:picChg chg="add mod ord">
          <ac:chgData name="FRANCESCO IANNACCONE" userId="0e9160aa-6057-4343-b8e0-cfdd08d1dd2a" providerId="ADAL" clId="{1C8D0989-856A-41D5-991D-7592136D2DA3}" dt="2022-05-28T16:46:49.403" v="8336" actId="1076"/>
          <ac:picMkLst>
            <pc:docMk/>
            <pc:sldMk cId="1573973225" sldId="289"/>
            <ac:picMk id="10" creationId="{62B78923-9D81-07A3-7A66-9133C76ABD5D}"/>
          </ac:picMkLst>
        </pc:picChg>
        <pc:cxnChg chg="add del">
          <ac:chgData name="FRANCESCO IANNACCONE" userId="0e9160aa-6057-4343-b8e0-cfdd08d1dd2a" providerId="ADAL" clId="{1C8D0989-856A-41D5-991D-7592136D2DA3}" dt="2022-05-28T16:42:38.322" v="8284" actId="26606"/>
          <ac:cxnSpMkLst>
            <pc:docMk/>
            <pc:sldMk cId="1573973225" sldId="289"/>
            <ac:cxnSpMk id="45" creationId="{C49DA8F6-BCC1-4447-B54C-57856834B94B}"/>
          </ac:cxnSpMkLst>
        </pc:cxnChg>
      </pc:sldChg>
      <pc:sldChg chg="modSp mod ord">
        <pc:chgData name="FRANCESCO IANNACCONE" userId="0e9160aa-6057-4343-b8e0-cfdd08d1dd2a" providerId="ADAL" clId="{1C8D0989-856A-41D5-991D-7592136D2DA3}" dt="2022-05-28T14:02:11.742" v="3391" actId="1076"/>
        <pc:sldMkLst>
          <pc:docMk/>
          <pc:sldMk cId="3012529467" sldId="291"/>
        </pc:sldMkLst>
        <pc:spChg chg="mod">
          <ac:chgData name="FRANCESCO IANNACCONE" userId="0e9160aa-6057-4343-b8e0-cfdd08d1dd2a" providerId="ADAL" clId="{1C8D0989-856A-41D5-991D-7592136D2DA3}" dt="2022-05-28T14:02:11.742" v="3391" actId="1076"/>
          <ac:spMkLst>
            <pc:docMk/>
            <pc:sldMk cId="3012529467" sldId="291"/>
            <ac:spMk id="11" creationId="{D7A8FCD8-0EDD-5E78-F68F-B80D44262732}"/>
          </ac:spMkLst>
        </pc:spChg>
        <pc:picChg chg="mod">
          <ac:chgData name="FRANCESCO IANNACCONE" userId="0e9160aa-6057-4343-b8e0-cfdd08d1dd2a" providerId="ADAL" clId="{1C8D0989-856A-41D5-991D-7592136D2DA3}" dt="2022-05-28T14:01:50.838" v="3390" actId="1076"/>
          <ac:picMkLst>
            <pc:docMk/>
            <pc:sldMk cId="3012529467" sldId="291"/>
            <ac:picMk id="7" creationId="{14D9DC4D-E98A-5ADE-AD4E-0791A7077C2C}"/>
          </ac:picMkLst>
        </pc:picChg>
      </pc:sldChg>
      <pc:sldChg chg="ord">
        <pc:chgData name="FRANCESCO IANNACCONE" userId="0e9160aa-6057-4343-b8e0-cfdd08d1dd2a" providerId="ADAL" clId="{1C8D0989-856A-41D5-991D-7592136D2DA3}" dt="2022-05-28T13:17:32.656" v="951"/>
        <pc:sldMkLst>
          <pc:docMk/>
          <pc:sldMk cId="3394018125" sldId="292"/>
        </pc:sldMkLst>
      </pc:sldChg>
      <pc:sldChg chg="addSp delSp modSp new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2528329311" sldId="293"/>
        </pc:sldMkLst>
        <pc:spChg chg="mod">
          <ac:chgData name="FRANCESCO IANNACCONE" userId="0e9160aa-6057-4343-b8e0-cfdd08d1dd2a" providerId="ADAL" clId="{1C8D0989-856A-41D5-991D-7592136D2DA3}" dt="2022-05-28T14:41:52.183" v="4653" actId="113"/>
          <ac:spMkLst>
            <pc:docMk/>
            <pc:sldMk cId="2528329311" sldId="293"/>
            <ac:spMk id="2" creationId="{61A51643-3AAA-99CC-8A8E-DB23BE17A5B8}"/>
          </ac:spMkLst>
        </pc:spChg>
        <pc:spChg chg="del mod">
          <ac:chgData name="FRANCESCO IANNACCONE" userId="0e9160aa-6057-4343-b8e0-cfdd08d1dd2a" providerId="ADAL" clId="{1C8D0989-856A-41D5-991D-7592136D2DA3}" dt="2022-05-28T13:16:47.805" v="929" actId="478"/>
          <ac:spMkLst>
            <pc:docMk/>
            <pc:sldMk cId="2528329311" sldId="293"/>
            <ac:spMk id="3" creationId="{DEED7D1F-7D00-C271-BDB1-BC46E6FDC9F5}"/>
          </ac:spMkLst>
        </pc:spChg>
        <pc:spChg chg="del">
          <ac:chgData name="FRANCESCO IANNACCONE" userId="0e9160aa-6057-4343-b8e0-cfdd08d1dd2a" providerId="ADAL" clId="{1C8D0989-856A-41D5-991D-7592136D2DA3}" dt="2022-05-28T13:16:43.305" v="927" actId="478"/>
          <ac:spMkLst>
            <pc:docMk/>
            <pc:sldMk cId="2528329311" sldId="293"/>
            <ac:spMk id="4" creationId="{508EF908-9E0D-710F-4F8A-AB9B45A366CB}"/>
          </ac:spMkLst>
        </pc:spChg>
        <pc:spChg chg="add mod">
          <ac:chgData name="FRANCESCO IANNACCONE" userId="0e9160aa-6057-4343-b8e0-cfdd08d1dd2a" providerId="ADAL" clId="{1C8D0989-856A-41D5-991D-7592136D2DA3}" dt="2022-05-28T16:28:15.265" v="7701" actId="1076"/>
          <ac:spMkLst>
            <pc:docMk/>
            <pc:sldMk cId="2528329311" sldId="293"/>
            <ac:spMk id="5" creationId="{349B05C4-691C-321C-8E98-81AB90C048C0}"/>
          </ac:spMkLst>
        </pc:spChg>
        <pc:picChg chg="add mod modCrop">
          <ac:chgData name="FRANCESCO IANNACCONE" userId="0e9160aa-6057-4343-b8e0-cfdd08d1dd2a" providerId="ADAL" clId="{1C8D0989-856A-41D5-991D-7592136D2DA3}" dt="2022-05-28T16:28:19.542" v="7704" actId="1076"/>
          <ac:picMkLst>
            <pc:docMk/>
            <pc:sldMk cId="2528329311" sldId="293"/>
            <ac:picMk id="7" creationId="{69387FF5-C8C0-0206-4116-A360FD24553C}"/>
          </ac:picMkLst>
        </pc:picChg>
        <pc:picChg chg="add mod ord">
          <ac:chgData name="FRANCESCO IANNACCONE" userId="0e9160aa-6057-4343-b8e0-cfdd08d1dd2a" providerId="ADAL" clId="{1C8D0989-856A-41D5-991D-7592136D2DA3}" dt="2022-05-28T16:28:18.456" v="7703" actId="1076"/>
          <ac:picMkLst>
            <pc:docMk/>
            <pc:sldMk cId="2528329311" sldId="293"/>
            <ac:picMk id="9" creationId="{0F5F05DA-FC58-A6B8-6D84-56E5DF6CF854}"/>
          </ac:picMkLst>
        </pc:picChg>
        <pc:picChg chg="add mod">
          <ac:chgData name="FRANCESCO IANNACCONE" userId="0e9160aa-6057-4343-b8e0-cfdd08d1dd2a" providerId="ADAL" clId="{1C8D0989-856A-41D5-991D-7592136D2DA3}" dt="2022-05-28T16:28:17.268" v="7702" actId="1076"/>
          <ac:picMkLst>
            <pc:docMk/>
            <pc:sldMk cId="2528329311" sldId="293"/>
            <ac:picMk id="2050" creationId="{A892FD90-EF6E-6870-F9B1-74FDED90D63C}"/>
          </ac:picMkLst>
        </pc:picChg>
      </pc:sldChg>
      <pc:sldChg chg="addSp delSp modSp new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3840040605" sldId="294"/>
        </pc:sldMkLst>
        <pc:spChg chg="mod">
          <ac:chgData name="FRANCESCO IANNACCONE" userId="0e9160aa-6057-4343-b8e0-cfdd08d1dd2a" providerId="ADAL" clId="{1C8D0989-856A-41D5-991D-7592136D2DA3}" dt="2022-05-28T14:35:13.662" v="4615" actId="113"/>
          <ac:spMkLst>
            <pc:docMk/>
            <pc:sldMk cId="3840040605" sldId="294"/>
            <ac:spMk id="2" creationId="{2B595BBC-6818-32D4-5D0B-AAD5D33D757F}"/>
          </ac:spMkLst>
        </pc:spChg>
        <pc:spChg chg="mod">
          <ac:chgData name="FRANCESCO IANNACCONE" userId="0e9160aa-6057-4343-b8e0-cfdd08d1dd2a" providerId="ADAL" clId="{1C8D0989-856A-41D5-991D-7592136D2DA3}" dt="2022-05-28T16:04:50.682" v="6551" actId="1076"/>
          <ac:spMkLst>
            <pc:docMk/>
            <pc:sldMk cId="3840040605" sldId="294"/>
            <ac:spMk id="3" creationId="{C718B4B2-5F52-B212-8E26-634A22B46D8C}"/>
          </ac:spMkLst>
        </pc:spChg>
        <pc:spChg chg="del">
          <ac:chgData name="FRANCESCO IANNACCONE" userId="0e9160aa-6057-4343-b8e0-cfdd08d1dd2a" providerId="ADAL" clId="{1C8D0989-856A-41D5-991D-7592136D2DA3}" dt="2022-05-28T13:26:56.885" v="1608" actId="478"/>
          <ac:spMkLst>
            <pc:docMk/>
            <pc:sldMk cId="3840040605" sldId="294"/>
            <ac:spMk id="4" creationId="{109EB885-CC83-3710-0CA2-323243184EF8}"/>
          </ac:spMkLst>
        </pc:spChg>
        <pc:picChg chg="add mod">
          <ac:chgData name="FRANCESCO IANNACCONE" userId="0e9160aa-6057-4343-b8e0-cfdd08d1dd2a" providerId="ADAL" clId="{1C8D0989-856A-41D5-991D-7592136D2DA3}" dt="2022-05-28T16:44:58.780" v="8332" actId="1076"/>
          <ac:picMkLst>
            <pc:docMk/>
            <pc:sldMk cId="3840040605" sldId="294"/>
            <ac:picMk id="5" creationId="{A3A4B33D-7094-D633-8085-4F4B7E91F937}"/>
          </ac:picMkLst>
        </pc:picChg>
        <pc:picChg chg="add mod modCrop">
          <ac:chgData name="FRANCESCO IANNACCONE" userId="0e9160aa-6057-4343-b8e0-cfdd08d1dd2a" providerId="ADAL" clId="{1C8D0989-856A-41D5-991D-7592136D2DA3}" dt="2022-05-28T16:58:10.896" v="8458" actId="1076"/>
          <ac:picMkLst>
            <pc:docMk/>
            <pc:sldMk cId="3840040605" sldId="294"/>
            <ac:picMk id="7" creationId="{0036EFFA-26BD-3EC8-4D5F-082659886181}"/>
          </ac:picMkLst>
        </pc:picChg>
        <pc:picChg chg="add mod">
          <ac:chgData name="FRANCESCO IANNACCONE" userId="0e9160aa-6057-4343-b8e0-cfdd08d1dd2a" providerId="ADAL" clId="{1C8D0989-856A-41D5-991D-7592136D2DA3}" dt="2022-05-28T16:04:51.794" v="6552" actId="1076"/>
          <ac:picMkLst>
            <pc:docMk/>
            <pc:sldMk cId="3840040605" sldId="294"/>
            <ac:picMk id="1026" creationId="{9582D46D-BF46-3C4B-7BDE-03A896678403}"/>
          </ac:picMkLst>
        </pc:picChg>
      </pc:sldChg>
      <pc:sldChg chg="modSp mod modTransition setBg">
        <pc:chgData name="FRANCESCO IANNACCONE" userId="0e9160aa-6057-4343-b8e0-cfdd08d1dd2a" providerId="ADAL" clId="{1C8D0989-856A-41D5-991D-7592136D2DA3}" dt="2022-05-28T17:01:15.687" v="8587"/>
        <pc:sldMkLst>
          <pc:docMk/>
          <pc:sldMk cId="2569762752" sldId="295"/>
        </pc:sldMkLst>
        <pc:spChg chg="mod">
          <ac:chgData name="FRANCESCO IANNACCONE" userId="0e9160aa-6057-4343-b8e0-cfdd08d1dd2a" providerId="ADAL" clId="{1C8D0989-856A-41D5-991D-7592136D2DA3}" dt="2022-05-28T16:37:21.545" v="7942" actId="113"/>
          <ac:spMkLst>
            <pc:docMk/>
            <pc:sldMk cId="2569762752" sldId="295"/>
            <ac:spMk id="6" creationId="{D01805C3-2E61-BB18-9826-A97B1AC9C328}"/>
          </ac:spMkLst>
        </pc:spChg>
        <pc:spChg chg="mod">
          <ac:chgData name="FRANCESCO IANNACCONE" userId="0e9160aa-6057-4343-b8e0-cfdd08d1dd2a" providerId="ADAL" clId="{1C8D0989-856A-41D5-991D-7592136D2DA3}" dt="2022-05-28T16:39:16.111" v="8060" actId="1076"/>
          <ac:spMkLst>
            <pc:docMk/>
            <pc:sldMk cId="2569762752" sldId="295"/>
            <ac:spMk id="8" creationId="{D5F615F0-161D-EDE4-AC2A-F6947430E56A}"/>
          </ac:spMkLst>
        </pc:spChg>
        <pc:spChg chg="mod">
          <ac:chgData name="FRANCESCO IANNACCONE" userId="0e9160aa-6057-4343-b8e0-cfdd08d1dd2a" providerId="ADAL" clId="{1C8D0989-856A-41D5-991D-7592136D2DA3}" dt="2022-05-28T16:39:24.398" v="8069" actId="113"/>
          <ac:spMkLst>
            <pc:docMk/>
            <pc:sldMk cId="2569762752" sldId="295"/>
            <ac:spMk id="9" creationId="{60681582-AFF2-126D-3C35-04FE53458C2A}"/>
          </ac:spMkLst>
        </pc:spChg>
        <pc:spChg chg="mod">
          <ac:chgData name="FRANCESCO IANNACCONE" userId="0e9160aa-6057-4343-b8e0-cfdd08d1dd2a" providerId="ADAL" clId="{1C8D0989-856A-41D5-991D-7592136D2DA3}" dt="2022-05-28T17:00:19.215" v="8577" actId="1076"/>
          <ac:spMkLst>
            <pc:docMk/>
            <pc:sldMk cId="2569762752" sldId="295"/>
            <ac:spMk id="10" creationId="{4C6C6AE1-0EFE-5699-684C-C9AFD6C6F556}"/>
          </ac:spMkLst>
        </pc:spChg>
        <pc:picChg chg="mod">
          <ac:chgData name="FRANCESCO IANNACCONE" userId="0e9160aa-6057-4343-b8e0-cfdd08d1dd2a" providerId="ADAL" clId="{1C8D0989-856A-41D5-991D-7592136D2DA3}" dt="2022-05-28T17:00:12.285" v="8574" actId="1076"/>
          <ac:picMkLst>
            <pc:docMk/>
            <pc:sldMk cId="2569762752" sldId="295"/>
            <ac:picMk id="3" creationId="{2E811BE1-8778-1294-42C4-03E8BF365DCB}"/>
          </ac:picMkLst>
        </pc:picChg>
        <pc:picChg chg="mod">
          <ac:chgData name="FRANCESCO IANNACCONE" userId="0e9160aa-6057-4343-b8e0-cfdd08d1dd2a" providerId="ADAL" clId="{1C8D0989-856A-41D5-991D-7592136D2DA3}" dt="2022-05-28T16:38:10.748" v="8045" actId="1076"/>
          <ac:picMkLst>
            <pc:docMk/>
            <pc:sldMk cId="2569762752" sldId="295"/>
            <ac:picMk id="4" creationId="{BE07F39C-52FF-5336-DA61-80F7F4DBCBDE}"/>
          </ac:picMkLst>
        </pc:picChg>
      </pc:sldChg>
      <pc:sldChg chg="add del">
        <pc:chgData name="FRANCESCO IANNACCONE" userId="0e9160aa-6057-4343-b8e0-cfdd08d1dd2a" providerId="ADAL" clId="{1C8D0989-856A-41D5-991D-7592136D2DA3}" dt="2022-05-28T13:49:27.937" v="2550" actId="47"/>
        <pc:sldMkLst>
          <pc:docMk/>
          <pc:sldMk cId="2513696828" sldId="297"/>
        </pc:sldMkLst>
      </pc:sldChg>
      <pc:sldChg chg="addSp delSp modSp new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1465283230" sldId="300"/>
        </pc:sldMkLst>
        <pc:spChg chg="del">
          <ac:chgData name="FRANCESCO IANNACCONE" userId="0e9160aa-6057-4343-b8e0-cfdd08d1dd2a" providerId="ADAL" clId="{1C8D0989-856A-41D5-991D-7592136D2DA3}" dt="2022-05-28T13:46:20.524" v="2491" actId="478"/>
          <ac:spMkLst>
            <pc:docMk/>
            <pc:sldMk cId="1465283230" sldId="300"/>
            <ac:spMk id="2" creationId="{8F75C13D-B31A-3E10-E866-24E9ABC6F842}"/>
          </ac:spMkLst>
        </pc:spChg>
        <pc:spChg chg="del mod">
          <ac:chgData name="FRANCESCO IANNACCONE" userId="0e9160aa-6057-4343-b8e0-cfdd08d1dd2a" providerId="ADAL" clId="{1C8D0989-856A-41D5-991D-7592136D2DA3}" dt="2022-05-28T13:54:55.514" v="2553" actId="478"/>
          <ac:spMkLst>
            <pc:docMk/>
            <pc:sldMk cId="1465283230" sldId="300"/>
            <ac:spMk id="3" creationId="{165D96A3-71B9-4061-A672-5AB1B5240048}"/>
          </ac:spMkLst>
        </pc:spChg>
        <pc:spChg chg="del mod">
          <ac:chgData name="FRANCESCO IANNACCONE" userId="0e9160aa-6057-4343-b8e0-cfdd08d1dd2a" providerId="ADAL" clId="{1C8D0989-856A-41D5-991D-7592136D2DA3}" dt="2022-05-28T13:51:49.262" v="2552" actId="478"/>
          <ac:spMkLst>
            <pc:docMk/>
            <pc:sldMk cId="1465283230" sldId="300"/>
            <ac:spMk id="4" creationId="{F77EDEF3-DE0F-2255-801F-69F98BC24773}"/>
          </ac:spMkLst>
        </pc:spChg>
        <pc:spChg chg="add mod">
          <ac:chgData name="FRANCESCO IANNACCONE" userId="0e9160aa-6057-4343-b8e0-cfdd08d1dd2a" providerId="ADAL" clId="{1C8D0989-856A-41D5-991D-7592136D2DA3}" dt="2022-05-28T16:26:45.151" v="7676" actId="122"/>
          <ac:spMkLst>
            <pc:docMk/>
            <pc:sldMk cId="1465283230" sldId="300"/>
            <ac:spMk id="9" creationId="{E8761CF0-1FCE-2E2F-75E5-31B9BE56F300}"/>
          </ac:spMkLst>
        </pc:spChg>
        <pc:spChg chg="add del mod">
          <ac:chgData name="FRANCESCO IANNACCONE" userId="0e9160aa-6057-4343-b8e0-cfdd08d1dd2a" providerId="ADAL" clId="{1C8D0989-856A-41D5-991D-7592136D2DA3}" dt="2022-05-28T14:07:26" v="3525" actId="478"/>
          <ac:spMkLst>
            <pc:docMk/>
            <pc:sldMk cId="1465283230" sldId="300"/>
            <ac:spMk id="10" creationId="{37F4D1D8-6B3C-C434-C96F-54C248DD53A7}"/>
          </ac:spMkLst>
        </pc:spChg>
        <pc:spChg chg="add mod">
          <ac:chgData name="FRANCESCO IANNACCONE" userId="0e9160aa-6057-4343-b8e0-cfdd08d1dd2a" providerId="ADAL" clId="{1C8D0989-856A-41D5-991D-7592136D2DA3}" dt="2022-05-28T16:26:52.390" v="7679" actId="1076"/>
          <ac:spMkLst>
            <pc:docMk/>
            <pc:sldMk cId="1465283230" sldId="300"/>
            <ac:spMk id="11" creationId="{7A24F177-0EA5-EB6A-6DB7-3F50E266625E}"/>
          </ac:spMkLst>
        </pc:spChg>
        <pc:spChg chg="add mod">
          <ac:chgData name="FRANCESCO IANNACCONE" userId="0e9160aa-6057-4343-b8e0-cfdd08d1dd2a" providerId="ADAL" clId="{1C8D0989-856A-41D5-991D-7592136D2DA3}" dt="2022-05-28T16:27:34.252" v="7694" actId="113"/>
          <ac:spMkLst>
            <pc:docMk/>
            <pc:sldMk cId="1465283230" sldId="300"/>
            <ac:spMk id="16" creationId="{24FAF974-8448-ABCA-ED6E-8474E07AF370}"/>
          </ac:spMkLst>
        </pc:spChg>
        <pc:picChg chg="add mod">
          <ac:chgData name="FRANCESCO IANNACCONE" userId="0e9160aa-6057-4343-b8e0-cfdd08d1dd2a" providerId="ADAL" clId="{1C8D0989-856A-41D5-991D-7592136D2DA3}" dt="2022-05-28T16:27:24.062" v="7690" actId="1076"/>
          <ac:picMkLst>
            <pc:docMk/>
            <pc:sldMk cId="1465283230" sldId="300"/>
            <ac:picMk id="6" creationId="{2DC89AB8-77AB-7E81-063B-5F6FAF885839}"/>
          </ac:picMkLst>
        </pc:picChg>
        <pc:picChg chg="add mod modCrop">
          <ac:chgData name="FRANCESCO IANNACCONE" userId="0e9160aa-6057-4343-b8e0-cfdd08d1dd2a" providerId="ADAL" clId="{1C8D0989-856A-41D5-991D-7592136D2DA3}" dt="2022-05-28T16:27:07.807" v="7685" actId="1076"/>
          <ac:picMkLst>
            <pc:docMk/>
            <pc:sldMk cId="1465283230" sldId="300"/>
            <ac:picMk id="8" creationId="{504735B8-AA48-FDB7-5114-BC20C1FF5476}"/>
          </ac:picMkLst>
        </pc:picChg>
        <pc:picChg chg="add del mod">
          <ac:chgData name="FRANCESCO IANNACCONE" userId="0e9160aa-6057-4343-b8e0-cfdd08d1dd2a" providerId="ADAL" clId="{1C8D0989-856A-41D5-991D-7592136D2DA3}" dt="2022-05-28T14:13:55.085" v="3721" actId="478"/>
          <ac:picMkLst>
            <pc:docMk/>
            <pc:sldMk cId="1465283230" sldId="300"/>
            <ac:picMk id="13" creationId="{8F01D6AC-D414-1550-1BD9-8C71B99C1935}"/>
          </ac:picMkLst>
        </pc:picChg>
        <pc:picChg chg="add del mod modCrop">
          <ac:chgData name="FRANCESCO IANNACCONE" userId="0e9160aa-6057-4343-b8e0-cfdd08d1dd2a" providerId="ADAL" clId="{1C8D0989-856A-41D5-991D-7592136D2DA3}" dt="2022-05-28T14:27:59.411" v="4503" actId="478"/>
          <ac:picMkLst>
            <pc:docMk/>
            <pc:sldMk cId="1465283230" sldId="300"/>
            <ac:picMk id="15" creationId="{E35E4F51-21FE-ADB3-7B8B-B93743DA3D1D}"/>
          </ac:picMkLst>
        </pc:picChg>
        <pc:picChg chg="add mod modCrop">
          <ac:chgData name="FRANCESCO IANNACCONE" userId="0e9160aa-6057-4343-b8e0-cfdd08d1dd2a" providerId="ADAL" clId="{1C8D0989-856A-41D5-991D-7592136D2DA3}" dt="2022-05-28T16:58:43.053" v="8465" actId="207"/>
          <ac:picMkLst>
            <pc:docMk/>
            <pc:sldMk cId="1465283230" sldId="300"/>
            <ac:picMk id="18" creationId="{67D1673D-6259-A275-3074-5E0349B606D7}"/>
          </ac:picMkLst>
        </pc:picChg>
      </pc:sldChg>
      <pc:sldChg chg="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2348334368" sldId="302"/>
        </pc:sldMkLst>
      </pc:sldChg>
      <pc:sldChg chg="del">
        <pc:chgData name="FRANCESCO IANNACCONE" userId="0e9160aa-6057-4343-b8e0-cfdd08d1dd2a" providerId="ADAL" clId="{1C8D0989-856A-41D5-991D-7592136D2DA3}" dt="2022-05-28T13:49:36.719" v="2551" actId="47"/>
        <pc:sldMkLst>
          <pc:docMk/>
          <pc:sldMk cId="3314866826" sldId="303"/>
        </pc:sldMkLst>
      </pc:sldChg>
      <pc:sldChg chg="modSp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1423606537" sldId="304"/>
        </pc:sldMkLst>
        <pc:spChg chg="mod">
          <ac:chgData name="FRANCESCO IANNACCONE" userId="0e9160aa-6057-4343-b8e0-cfdd08d1dd2a" providerId="ADAL" clId="{1C8D0989-856A-41D5-991D-7592136D2DA3}" dt="2022-05-28T16:35:30.442" v="7836" actId="1076"/>
          <ac:spMkLst>
            <pc:docMk/>
            <pc:sldMk cId="1423606537" sldId="304"/>
            <ac:spMk id="12" creationId="{F8FA7DFD-E4F0-EC5C-698E-28A670D86BF7}"/>
          </ac:spMkLst>
        </pc:spChg>
        <pc:spChg chg="mod">
          <ac:chgData name="FRANCESCO IANNACCONE" userId="0e9160aa-6057-4343-b8e0-cfdd08d1dd2a" providerId="ADAL" clId="{1C8D0989-856A-41D5-991D-7592136D2DA3}" dt="2022-05-28T16:34:34.309" v="7781" actId="1076"/>
          <ac:spMkLst>
            <pc:docMk/>
            <pc:sldMk cId="1423606537" sldId="304"/>
            <ac:spMk id="13" creationId="{A0805150-B5D1-C92B-F2F5-93F81E532F06}"/>
          </ac:spMkLst>
        </pc:spChg>
        <pc:spChg chg="mod">
          <ac:chgData name="FRANCESCO IANNACCONE" userId="0e9160aa-6057-4343-b8e0-cfdd08d1dd2a" providerId="ADAL" clId="{1C8D0989-856A-41D5-991D-7592136D2DA3}" dt="2022-05-28T16:34:38.040" v="7782" actId="1076"/>
          <ac:spMkLst>
            <pc:docMk/>
            <pc:sldMk cId="1423606537" sldId="304"/>
            <ac:spMk id="17" creationId="{81C1D9D8-F614-5DB2-279B-4C0AAA5BDB42}"/>
          </ac:spMkLst>
        </pc:spChg>
        <pc:picChg chg="mod">
          <ac:chgData name="FRANCESCO IANNACCONE" userId="0e9160aa-6057-4343-b8e0-cfdd08d1dd2a" providerId="ADAL" clId="{1C8D0989-856A-41D5-991D-7592136D2DA3}" dt="2022-05-28T16:35:20.390" v="7834" actId="1035"/>
          <ac:picMkLst>
            <pc:docMk/>
            <pc:sldMk cId="1423606537" sldId="304"/>
            <ac:picMk id="3" creationId="{24090051-575E-444F-F974-C0F6D155E0F7}"/>
          </ac:picMkLst>
        </pc:picChg>
      </pc:sldChg>
      <pc:sldChg chg="addSp modSp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4063153347" sldId="306"/>
        </pc:sldMkLst>
        <pc:spChg chg="mod">
          <ac:chgData name="FRANCESCO IANNACCONE" userId="0e9160aa-6057-4343-b8e0-cfdd08d1dd2a" providerId="ADAL" clId="{1C8D0989-856A-41D5-991D-7592136D2DA3}" dt="2022-05-28T16:21:19.412" v="7650" actId="1076"/>
          <ac:spMkLst>
            <pc:docMk/>
            <pc:sldMk cId="4063153347" sldId="306"/>
            <ac:spMk id="6" creationId="{2BE43867-76B4-6588-7B55-F959A40CAD54}"/>
          </ac:spMkLst>
        </pc:spChg>
        <pc:spChg chg="mod">
          <ac:chgData name="FRANCESCO IANNACCONE" userId="0e9160aa-6057-4343-b8e0-cfdd08d1dd2a" providerId="ADAL" clId="{1C8D0989-856A-41D5-991D-7592136D2DA3}" dt="2022-05-28T16:29:14.796" v="7713" actId="2711"/>
          <ac:spMkLst>
            <pc:docMk/>
            <pc:sldMk cId="4063153347" sldId="306"/>
            <ac:spMk id="12" creationId="{F8FA7DFD-E4F0-EC5C-698E-28A670D86BF7}"/>
          </ac:spMkLst>
        </pc:spChg>
        <pc:spChg chg="add mod">
          <ac:chgData name="FRANCESCO IANNACCONE" userId="0e9160aa-6057-4343-b8e0-cfdd08d1dd2a" providerId="ADAL" clId="{1C8D0989-856A-41D5-991D-7592136D2DA3}" dt="2022-05-28T16:21:14.090" v="7647" actId="1076"/>
          <ac:spMkLst>
            <pc:docMk/>
            <pc:sldMk cId="4063153347" sldId="306"/>
            <ac:spMk id="14" creationId="{BECDACB8-9D04-0FF8-3334-CC2F7991C60D}"/>
          </ac:spMkLst>
        </pc:spChg>
        <pc:picChg chg="mod">
          <ac:chgData name="FRANCESCO IANNACCONE" userId="0e9160aa-6057-4343-b8e0-cfdd08d1dd2a" providerId="ADAL" clId="{1C8D0989-856A-41D5-991D-7592136D2DA3}" dt="2022-05-28T16:58:03.693" v="8457" actId="1076"/>
          <ac:picMkLst>
            <pc:docMk/>
            <pc:sldMk cId="4063153347" sldId="306"/>
            <ac:picMk id="2" creationId="{3DFF37D9-8B9C-116E-5FDB-0F7C99A9BD0A}"/>
          </ac:picMkLst>
        </pc:picChg>
        <pc:picChg chg="mod modCrop">
          <ac:chgData name="FRANCESCO IANNACCONE" userId="0e9160aa-6057-4343-b8e0-cfdd08d1dd2a" providerId="ADAL" clId="{1C8D0989-856A-41D5-991D-7592136D2DA3}" dt="2022-05-28T16:58:01.671" v="8456" actId="1076"/>
          <ac:picMkLst>
            <pc:docMk/>
            <pc:sldMk cId="4063153347" sldId="306"/>
            <ac:picMk id="3" creationId="{BA3C16EF-649C-08B8-482C-95F4B1998790}"/>
          </ac:picMkLst>
        </pc:picChg>
        <pc:picChg chg="mod">
          <ac:chgData name="FRANCESCO IANNACCONE" userId="0e9160aa-6057-4343-b8e0-cfdd08d1dd2a" providerId="ADAL" clId="{1C8D0989-856A-41D5-991D-7592136D2DA3}" dt="2022-05-28T16:21:23.204" v="7652" actId="1076"/>
          <ac:picMkLst>
            <pc:docMk/>
            <pc:sldMk cId="4063153347" sldId="306"/>
            <ac:picMk id="5" creationId="{D24487D7-AA11-3AAB-7435-6F96F63FE3CB}"/>
          </ac:picMkLst>
        </pc:picChg>
        <pc:picChg chg="add mod">
          <ac:chgData name="FRANCESCO IANNACCONE" userId="0e9160aa-6057-4343-b8e0-cfdd08d1dd2a" providerId="ADAL" clId="{1C8D0989-856A-41D5-991D-7592136D2DA3}" dt="2022-05-28T16:21:24.912" v="7653" actId="1076"/>
          <ac:picMkLst>
            <pc:docMk/>
            <pc:sldMk cId="4063153347" sldId="306"/>
            <ac:picMk id="9" creationId="{3A30E9BB-ABD5-1078-B19A-2FEE5C60BC2D}"/>
          </ac:picMkLst>
        </pc:picChg>
      </pc:sldChg>
      <pc:sldChg chg="addSp delSp modSp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2587900696" sldId="307"/>
        </pc:sldMkLst>
        <pc:spChg chg="mod">
          <ac:chgData name="FRANCESCO IANNACCONE" userId="0e9160aa-6057-4343-b8e0-cfdd08d1dd2a" providerId="ADAL" clId="{1C8D0989-856A-41D5-991D-7592136D2DA3}" dt="2022-05-28T16:29:19.153" v="7714" actId="2711"/>
          <ac:spMkLst>
            <pc:docMk/>
            <pc:sldMk cId="2587900696" sldId="307"/>
            <ac:spMk id="4" creationId="{85151BB3-2D36-CE80-7473-408965790093}"/>
          </ac:spMkLst>
        </pc:spChg>
        <pc:spChg chg="del">
          <ac:chgData name="FRANCESCO IANNACCONE" userId="0e9160aa-6057-4343-b8e0-cfdd08d1dd2a" providerId="ADAL" clId="{1C8D0989-856A-41D5-991D-7592136D2DA3}" dt="2022-05-28T14:17:42.081" v="3760" actId="478"/>
          <ac:spMkLst>
            <pc:docMk/>
            <pc:sldMk cId="2587900696" sldId="307"/>
            <ac:spMk id="6" creationId="{243EFD76-57F3-D8B3-B921-6F971E5B0C7A}"/>
          </ac:spMkLst>
        </pc:spChg>
        <pc:spChg chg="mod">
          <ac:chgData name="FRANCESCO IANNACCONE" userId="0e9160aa-6057-4343-b8e0-cfdd08d1dd2a" providerId="ADAL" clId="{1C8D0989-856A-41D5-991D-7592136D2DA3}" dt="2022-05-28T16:16:46.701" v="7234" actId="1076"/>
          <ac:spMkLst>
            <pc:docMk/>
            <pc:sldMk cId="2587900696" sldId="307"/>
            <ac:spMk id="10" creationId="{898C8E4C-C149-8BED-B905-156B027FD817}"/>
          </ac:spMkLst>
        </pc:spChg>
        <pc:spChg chg="add mod">
          <ac:chgData name="FRANCESCO IANNACCONE" userId="0e9160aa-6057-4343-b8e0-cfdd08d1dd2a" providerId="ADAL" clId="{1C8D0989-856A-41D5-991D-7592136D2DA3}" dt="2022-05-28T16:56:37.555" v="8447" actId="1076"/>
          <ac:spMkLst>
            <pc:docMk/>
            <pc:sldMk cId="2587900696" sldId="307"/>
            <ac:spMk id="11" creationId="{8D9DF528-1BA0-DDC3-73BB-7D63EECED452}"/>
          </ac:spMkLst>
        </pc:spChg>
        <pc:picChg chg="mod modCrop">
          <ac:chgData name="FRANCESCO IANNACCONE" userId="0e9160aa-6057-4343-b8e0-cfdd08d1dd2a" providerId="ADAL" clId="{1C8D0989-856A-41D5-991D-7592136D2DA3}" dt="2022-05-28T16:56:34.674" v="8446" actId="1076"/>
          <ac:picMkLst>
            <pc:docMk/>
            <pc:sldMk cId="2587900696" sldId="307"/>
            <ac:picMk id="8" creationId="{277BA99B-8491-D809-BEF0-60A05FA6CAB5}"/>
          </ac:picMkLst>
        </pc:picChg>
        <pc:picChg chg="add mod modCrop">
          <ac:chgData name="FRANCESCO IANNACCONE" userId="0e9160aa-6057-4343-b8e0-cfdd08d1dd2a" providerId="ADAL" clId="{1C8D0989-856A-41D5-991D-7592136D2DA3}" dt="2022-05-28T16:56:33.150" v="8445" actId="1076"/>
          <ac:picMkLst>
            <pc:docMk/>
            <pc:sldMk cId="2587900696" sldId="307"/>
            <ac:picMk id="12" creationId="{1A99BFB1-F749-5F38-21F2-E84470ED3D3B}"/>
          </ac:picMkLst>
        </pc:picChg>
      </pc:sldChg>
      <pc:sldChg chg="modSp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2045770385" sldId="308"/>
        </pc:sldMkLst>
        <pc:spChg chg="mod">
          <ac:chgData name="FRANCESCO IANNACCONE" userId="0e9160aa-6057-4343-b8e0-cfdd08d1dd2a" providerId="ADAL" clId="{1C8D0989-856A-41D5-991D-7592136D2DA3}" dt="2022-05-28T16:41:43.668" v="8266" actId="207"/>
          <ac:spMkLst>
            <pc:docMk/>
            <pc:sldMk cId="2045770385" sldId="308"/>
            <ac:spMk id="8" creationId="{D5F615F0-161D-EDE4-AC2A-F6947430E56A}"/>
          </ac:spMkLst>
        </pc:spChg>
        <pc:spChg chg="mod">
          <ac:chgData name="FRANCESCO IANNACCONE" userId="0e9160aa-6057-4343-b8e0-cfdd08d1dd2a" providerId="ADAL" clId="{1C8D0989-856A-41D5-991D-7592136D2DA3}" dt="2022-05-28T16:41:40.203" v="8264" actId="1076"/>
          <ac:spMkLst>
            <pc:docMk/>
            <pc:sldMk cId="2045770385" sldId="308"/>
            <ac:spMk id="10" creationId="{4C6C6AE1-0EFE-5699-684C-C9AFD6C6F556}"/>
          </ac:spMkLst>
        </pc:spChg>
        <pc:spChg chg="mod">
          <ac:chgData name="FRANCESCO IANNACCONE" userId="0e9160aa-6057-4343-b8e0-cfdd08d1dd2a" providerId="ADAL" clId="{1C8D0989-856A-41D5-991D-7592136D2DA3}" dt="2022-05-28T16:41:32.878" v="8263" actId="20577"/>
          <ac:spMkLst>
            <pc:docMk/>
            <pc:sldMk cId="2045770385" sldId="308"/>
            <ac:spMk id="13" creationId="{D113878E-0609-3357-3203-EB7A31BF00B9}"/>
          </ac:spMkLst>
        </pc:spChg>
        <pc:picChg chg="mod">
          <ac:chgData name="FRANCESCO IANNACCONE" userId="0e9160aa-6057-4343-b8e0-cfdd08d1dd2a" providerId="ADAL" clId="{1C8D0989-856A-41D5-991D-7592136D2DA3}" dt="2022-05-28T16:31:42.713" v="7716" actId="1076"/>
          <ac:picMkLst>
            <pc:docMk/>
            <pc:sldMk cId="2045770385" sldId="308"/>
            <ac:picMk id="5" creationId="{9C21931B-E1D2-AFD1-5765-50E585660109}"/>
          </ac:picMkLst>
        </pc:picChg>
        <pc:picChg chg="mod">
          <ac:chgData name="FRANCESCO IANNACCONE" userId="0e9160aa-6057-4343-b8e0-cfdd08d1dd2a" providerId="ADAL" clId="{1C8D0989-856A-41D5-991D-7592136D2DA3}" dt="2022-05-28T16:40:43.164" v="8203" actId="1076"/>
          <ac:picMkLst>
            <pc:docMk/>
            <pc:sldMk cId="2045770385" sldId="308"/>
            <ac:picMk id="14" creationId="{EC3EA672-191A-6600-AB29-339B1B4D80F7}"/>
          </ac:picMkLst>
        </pc:picChg>
      </pc:sldChg>
      <pc:sldChg chg="modSp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1056942067" sldId="309"/>
        </pc:sldMkLst>
        <pc:spChg chg="mod">
          <ac:chgData name="FRANCESCO IANNACCONE" userId="0e9160aa-6057-4343-b8e0-cfdd08d1dd2a" providerId="ADAL" clId="{1C8D0989-856A-41D5-991D-7592136D2DA3}" dt="2022-05-28T17:00:28.517" v="8580" actId="120"/>
          <ac:spMkLst>
            <pc:docMk/>
            <pc:sldMk cId="1056942067" sldId="309"/>
            <ac:spMk id="6" creationId="{D01805C3-2E61-BB18-9826-A97B1AC9C328}"/>
          </ac:spMkLst>
        </pc:spChg>
        <pc:spChg chg="mod">
          <ac:chgData name="FRANCESCO IANNACCONE" userId="0e9160aa-6057-4343-b8e0-cfdd08d1dd2a" providerId="ADAL" clId="{1C8D0989-856A-41D5-991D-7592136D2DA3}" dt="2022-05-28T17:00:33.166" v="8582" actId="1076"/>
          <ac:spMkLst>
            <pc:docMk/>
            <pc:sldMk cId="1056942067" sldId="309"/>
            <ac:spMk id="8" creationId="{D5F615F0-161D-EDE4-AC2A-F6947430E56A}"/>
          </ac:spMkLst>
        </pc:spChg>
        <pc:spChg chg="mod">
          <ac:chgData name="FRANCESCO IANNACCONE" userId="0e9160aa-6057-4343-b8e0-cfdd08d1dd2a" providerId="ADAL" clId="{1C8D0989-856A-41D5-991D-7592136D2DA3}" dt="2022-05-28T16:40:34.188" v="8200" actId="113"/>
          <ac:spMkLst>
            <pc:docMk/>
            <pc:sldMk cId="1056942067" sldId="309"/>
            <ac:spMk id="10" creationId="{4C6C6AE1-0EFE-5699-684C-C9AFD6C6F556}"/>
          </ac:spMkLst>
        </pc:spChg>
        <pc:picChg chg="mod">
          <ac:chgData name="FRANCESCO IANNACCONE" userId="0e9160aa-6057-4343-b8e0-cfdd08d1dd2a" providerId="ADAL" clId="{1C8D0989-856A-41D5-991D-7592136D2DA3}" dt="2022-05-28T17:00:30.997" v="8581" actId="1076"/>
          <ac:picMkLst>
            <pc:docMk/>
            <pc:sldMk cId="1056942067" sldId="309"/>
            <ac:picMk id="3" creationId="{73D48C6F-31B9-9F79-87F3-BBDF0F0FB512}"/>
          </ac:picMkLst>
        </pc:picChg>
      </pc:sldChg>
      <pc:sldChg chg="del">
        <pc:chgData name="FRANCESCO IANNACCONE" userId="0e9160aa-6057-4343-b8e0-cfdd08d1dd2a" providerId="ADAL" clId="{1C8D0989-856A-41D5-991D-7592136D2DA3}" dt="2022-05-28T16:38:22.822" v="8048" actId="47"/>
        <pc:sldMkLst>
          <pc:docMk/>
          <pc:sldMk cId="2929118954" sldId="310"/>
        </pc:sldMkLst>
      </pc:sldChg>
      <pc:sldChg chg="del">
        <pc:chgData name="FRANCESCO IANNACCONE" userId="0e9160aa-6057-4343-b8e0-cfdd08d1dd2a" providerId="ADAL" clId="{1C8D0989-856A-41D5-991D-7592136D2DA3}" dt="2022-05-28T16:38:24.415" v="8049" actId="47"/>
        <pc:sldMkLst>
          <pc:docMk/>
          <pc:sldMk cId="2524737911" sldId="311"/>
        </pc:sldMkLst>
      </pc:sldChg>
      <pc:sldChg chg="del">
        <pc:chgData name="FRANCESCO IANNACCONE" userId="0e9160aa-6057-4343-b8e0-cfdd08d1dd2a" providerId="ADAL" clId="{1C8D0989-856A-41D5-991D-7592136D2DA3}" dt="2022-05-28T16:38:25.792" v="8050" actId="47"/>
        <pc:sldMkLst>
          <pc:docMk/>
          <pc:sldMk cId="2285225914" sldId="312"/>
        </pc:sldMkLst>
      </pc:sldChg>
      <pc:sldChg chg="addSp delSp modSp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1473679159" sldId="313"/>
        </pc:sldMkLst>
        <pc:spChg chg="add del mod">
          <ac:chgData name="FRANCESCO IANNACCONE" userId="0e9160aa-6057-4343-b8e0-cfdd08d1dd2a" providerId="ADAL" clId="{1C8D0989-856A-41D5-991D-7592136D2DA3}" dt="2022-05-28T16:15:09.660" v="7158" actId="478"/>
          <ac:spMkLst>
            <pc:docMk/>
            <pc:sldMk cId="1473679159" sldId="313"/>
            <ac:spMk id="8" creationId="{8C089180-14AE-4BC8-E61C-6F4CC96FAC17}"/>
          </ac:spMkLst>
        </pc:spChg>
        <pc:spChg chg="mod">
          <ac:chgData name="FRANCESCO IANNACCONE" userId="0e9160aa-6057-4343-b8e0-cfdd08d1dd2a" providerId="ADAL" clId="{1C8D0989-856A-41D5-991D-7592136D2DA3}" dt="2022-05-28T16:44:07.878" v="8330" actId="1076"/>
          <ac:spMkLst>
            <pc:docMk/>
            <pc:sldMk cId="1473679159" sldId="313"/>
            <ac:spMk id="11" creationId="{950F22A7-BF0D-8E84-D2F6-04C1198AEB8C}"/>
          </ac:spMkLst>
        </pc:spChg>
        <pc:spChg chg="mod">
          <ac:chgData name="FRANCESCO IANNACCONE" userId="0e9160aa-6057-4343-b8e0-cfdd08d1dd2a" providerId="ADAL" clId="{1C8D0989-856A-41D5-991D-7592136D2DA3}" dt="2022-05-28T16:44:07.878" v="8330" actId="1076"/>
          <ac:spMkLst>
            <pc:docMk/>
            <pc:sldMk cId="1473679159" sldId="313"/>
            <ac:spMk id="12" creationId="{2BD270F5-9B9D-24FC-BF40-1785B0EEE457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20" creationId="{D3FD5E89-B8BA-8412-5230-613BF051A99A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22" creationId="{B62366D8-7C17-EC15-51CD-35B9CD4503BB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24" creationId="{CCFC43FF-78FA-1FEA-E352-502C54310F83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25" creationId="{ADB25E66-EE21-383B-759F-D53B4E7BC55E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26" creationId="{2173DB26-1499-461E-553D-83BEDC55A77C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27" creationId="{F69BB52C-323D-B4F0-7451-A9CAFD048CD5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28" creationId="{173755BB-8344-3F50-8851-AADD29ADE110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29" creationId="{C0E72BAE-30F8-0EF6-D995-775A21745420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31" creationId="{38997FDD-E41E-D840-2F7A-C420C47C7ACB}"/>
          </ac:spMkLst>
        </pc:spChg>
        <pc:spChg chg="mod">
          <ac:chgData name="FRANCESCO IANNACCONE" userId="0e9160aa-6057-4343-b8e0-cfdd08d1dd2a" providerId="ADAL" clId="{1C8D0989-856A-41D5-991D-7592136D2DA3}" dt="2022-05-28T16:44:07.878" v="8330" actId="1076"/>
          <ac:spMkLst>
            <pc:docMk/>
            <pc:sldMk cId="1473679159" sldId="313"/>
            <ac:spMk id="33" creationId="{38593532-07F3-4CE6-2EDF-9615D8CA9DA1}"/>
          </ac:spMkLst>
        </pc:spChg>
        <pc:spChg chg="mod">
          <ac:chgData name="FRANCESCO IANNACCONE" userId="0e9160aa-6057-4343-b8e0-cfdd08d1dd2a" providerId="ADAL" clId="{1C8D0989-856A-41D5-991D-7592136D2DA3}" dt="2022-05-28T16:44:07.878" v="8330" actId="1076"/>
          <ac:spMkLst>
            <pc:docMk/>
            <pc:sldMk cId="1473679159" sldId="313"/>
            <ac:spMk id="34" creationId="{5BA7D8C1-3877-BDE9-4968-497CF8F1C9B2}"/>
          </ac:spMkLst>
        </pc:spChg>
        <pc:spChg chg="add 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38" creationId="{EBB4031E-5680-2C5A-5669-325A81D90A57}"/>
          </ac:spMkLst>
        </pc:spChg>
        <pc:spChg chg="add 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42" creationId="{11EE6BD3-01EA-27E2-A7F9-4A30298C97D5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54" creationId="{1756D32E-0646-AA2A-66BD-5CF112BABFC6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55" creationId="{9729F2D7-0883-41D6-287F-FF7C4AE8291B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56" creationId="{00395C5B-6465-B56E-CDDE-3621AA5068BD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69" creationId="{38CD856A-CFF2-00B1-D12C-7E27F7E29EE7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82" creationId="{F88F6C09-AE99-7CC0-AF23-B637C235D1A6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85" creationId="{E71E8DF6-155C-A287-11FC-7136BFCAF8C8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86" creationId="{FFAD0132-7D4E-EAE8-D11B-549C5FFD1FDE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87" creationId="{1195028D-41EC-662E-C5A3-EFC455E4DF30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88" creationId="{2A9EFD36-E5CA-CBF8-0D6A-CB9961D4795C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102" creationId="{ECFCEF03-415C-E49E-E726-5123FB38296D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103" creationId="{D0603F3A-AF85-186A-3605-830EA4BE9A6C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104" creationId="{124BA91D-A292-992D-8322-5C48EBC16243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111" creationId="{5D7E85BC-1A64-6A48-B000-77EA0C9FABA8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112" creationId="{9912EBCA-90CC-2FB0-2E4D-A4C0826AAD6D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113" creationId="{48CC0207-01A1-F22C-B2BC-B357C72FFA64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116" creationId="{3613ABB9-E440-B144-B0FE-7EB1294A3ED1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117" creationId="{088013BF-ADD7-D0BC-A6A0-0430F1FE0345}"/>
          </ac:spMkLst>
        </pc:spChg>
        <pc:spChg chg="mod">
          <ac:chgData name="FRANCESCO IANNACCONE" userId="0e9160aa-6057-4343-b8e0-cfdd08d1dd2a" providerId="ADAL" clId="{1C8D0989-856A-41D5-991D-7592136D2DA3}" dt="2022-05-28T16:44:12.898" v="8331" actId="1076"/>
          <ac:spMkLst>
            <pc:docMk/>
            <pc:sldMk cId="1473679159" sldId="313"/>
            <ac:spMk id="123" creationId="{A1B76E97-B3CE-9495-C965-7D60D52807B6}"/>
          </ac:spMkLst>
        </pc:spChg>
        <pc:cxnChg chg="mod">
          <ac:chgData name="FRANCESCO IANNACCONE" userId="0e9160aa-6057-4343-b8e0-cfdd08d1dd2a" providerId="ADAL" clId="{1C8D0989-856A-41D5-991D-7592136D2DA3}" dt="2022-05-28T16:44:12.898" v="8331" actId="1076"/>
          <ac:cxnSpMkLst>
            <pc:docMk/>
            <pc:sldMk cId="1473679159" sldId="313"/>
            <ac:cxnSpMk id="49" creationId="{A28BA6CD-1FC6-D626-8A14-014DBECFDF01}"/>
          </ac:cxnSpMkLst>
        </pc:cxnChg>
        <pc:cxnChg chg="mod">
          <ac:chgData name="FRANCESCO IANNACCONE" userId="0e9160aa-6057-4343-b8e0-cfdd08d1dd2a" providerId="ADAL" clId="{1C8D0989-856A-41D5-991D-7592136D2DA3}" dt="2022-05-28T16:44:12.898" v="8331" actId="1076"/>
          <ac:cxnSpMkLst>
            <pc:docMk/>
            <pc:sldMk cId="1473679159" sldId="313"/>
            <ac:cxnSpMk id="52" creationId="{253DD844-C03C-3545-9506-E346A7BB6348}"/>
          </ac:cxnSpMkLst>
        </pc:cxnChg>
        <pc:cxnChg chg="mod">
          <ac:chgData name="FRANCESCO IANNACCONE" userId="0e9160aa-6057-4343-b8e0-cfdd08d1dd2a" providerId="ADAL" clId="{1C8D0989-856A-41D5-991D-7592136D2DA3}" dt="2022-05-28T16:44:12.898" v="8331" actId="1076"/>
          <ac:cxnSpMkLst>
            <pc:docMk/>
            <pc:sldMk cId="1473679159" sldId="313"/>
            <ac:cxnSpMk id="71" creationId="{7B66CC96-74FB-F9DB-9D5E-144615D02C27}"/>
          </ac:cxnSpMkLst>
        </pc:cxnChg>
        <pc:cxnChg chg="mod">
          <ac:chgData name="FRANCESCO IANNACCONE" userId="0e9160aa-6057-4343-b8e0-cfdd08d1dd2a" providerId="ADAL" clId="{1C8D0989-856A-41D5-991D-7592136D2DA3}" dt="2022-05-28T16:44:12.898" v="8331" actId="1076"/>
          <ac:cxnSpMkLst>
            <pc:docMk/>
            <pc:sldMk cId="1473679159" sldId="313"/>
            <ac:cxnSpMk id="74" creationId="{D9FFB74C-6389-410F-8EAD-A73CA4C2C5CB}"/>
          </ac:cxnSpMkLst>
        </pc:cxnChg>
        <pc:cxnChg chg="mod">
          <ac:chgData name="FRANCESCO IANNACCONE" userId="0e9160aa-6057-4343-b8e0-cfdd08d1dd2a" providerId="ADAL" clId="{1C8D0989-856A-41D5-991D-7592136D2DA3}" dt="2022-05-28T16:44:12.898" v="8331" actId="1076"/>
          <ac:cxnSpMkLst>
            <pc:docMk/>
            <pc:sldMk cId="1473679159" sldId="313"/>
            <ac:cxnSpMk id="76" creationId="{25525222-8532-6AE5-1877-9EE9F028F86D}"/>
          </ac:cxnSpMkLst>
        </pc:cxnChg>
        <pc:cxnChg chg="mod">
          <ac:chgData name="FRANCESCO IANNACCONE" userId="0e9160aa-6057-4343-b8e0-cfdd08d1dd2a" providerId="ADAL" clId="{1C8D0989-856A-41D5-991D-7592136D2DA3}" dt="2022-05-28T16:44:12.898" v="8331" actId="1076"/>
          <ac:cxnSpMkLst>
            <pc:docMk/>
            <pc:sldMk cId="1473679159" sldId="313"/>
            <ac:cxnSpMk id="78" creationId="{989F018C-878C-D2A5-C80E-2501AFBB7EAA}"/>
          </ac:cxnSpMkLst>
        </pc:cxnChg>
        <pc:cxnChg chg="mod">
          <ac:chgData name="FRANCESCO IANNACCONE" userId="0e9160aa-6057-4343-b8e0-cfdd08d1dd2a" providerId="ADAL" clId="{1C8D0989-856A-41D5-991D-7592136D2DA3}" dt="2022-05-28T16:44:12.898" v="8331" actId="1076"/>
          <ac:cxnSpMkLst>
            <pc:docMk/>
            <pc:sldMk cId="1473679159" sldId="313"/>
            <ac:cxnSpMk id="106" creationId="{04081FEE-500C-1453-F047-1931501AD5EC}"/>
          </ac:cxnSpMkLst>
        </pc:cxnChg>
        <pc:cxnChg chg="mod">
          <ac:chgData name="FRANCESCO IANNACCONE" userId="0e9160aa-6057-4343-b8e0-cfdd08d1dd2a" providerId="ADAL" clId="{1C8D0989-856A-41D5-991D-7592136D2DA3}" dt="2022-05-28T16:44:12.898" v="8331" actId="1076"/>
          <ac:cxnSpMkLst>
            <pc:docMk/>
            <pc:sldMk cId="1473679159" sldId="313"/>
            <ac:cxnSpMk id="109" creationId="{CCCA3EAF-063C-F8F3-45EF-BB0CD5CDAA82}"/>
          </ac:cxnSpMkLst>
        </pc:cxnChg>
      </pc:sldChg>
      <pc:sldChg chg="modSp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1709705115" sldId="314"/>
        </pc:sldMkLst>
        <pc:spChg chg="mod">
          <ac:chgData name="FRANCESCO IANNACCONE" userId="0e9160aa-6057-4343-b8e0-cfdd08d1dd2a" providerId="ADAL" clId="{1C8D0989-856A-41D5-991D-7592136D2DA3}" dt="2022-05-28T16:14:14.360" v="7026" actId="1035"/>
          <ac:spMkLst>
            <pc:docMk/>
            <pc:sldMk cId="1709705115" sldId="314"/>
            <ac:spMk id="22" creationId="{D3DADA70-0EC4-8CFC-D5BD-A930244EF16B}"/>
          </ac:spMkLst>
        </pc:spChg>
      </pc:sldChg>
      <pc:sldChg chg="addSp delSp modSp new mod modTransition">
        <pc:chgData name="FRANCESCO IANNACCONE" userId="0e9160aa-6057-4343-b8e0-cfdd08d1dd2a" providerId="ADAL" clId="{1C8D0989-856A-41D5-991D-7592136D2DA3}" dt="2022-05-28T17:01:15.687" v="8587"/>
        <pc:sldMkLst>
          <pc:docMk/>
          <pc:sldMk cId="376303459" sldId="315"/>
        </pc:sldMkLst>
        <pc:spChg chg="del">
          <ac:chgData name="FRANCESCO IANNACCONE" userId="0e9160aa-6057-4343-b8e0-cfdd08d1dd2a" providerId="ADAL" clId="{1C8D0989-856A-41D5-991D-7592136D2DA3}" dt="2022-05-28T16:50:40.852" v="8360" actId="478"/>
          <ac:spMkLst>
            <pc:docMk/>
            <pc:sldMk cId="376303459" sldId="315"/>
            <ac:spMk id="2" creationId="{D7DB288D-F413-5448-40E9-1F2696B162D2}"/>
          </ac:spMkLst>
        </pc:spChg>
        <pc:spChg chg="del">
          <ac:chgData name="FRANCESCO IANNACCONE" userId="0e9160aa-6057-4343-b8e0-cfdd08d1dd2a" providerId="ADAL" clId="{1C8D0989-856A-41D5-991D-7592136D2DA3}" dt="2022-05-28T16:50:42.013" v="8361" actId="478"/>
          <ac:spMkLst>
            <pc:docMk/>
            <pc:sldMk cId="376303459" sldId="315"/>
            <ac:spMk id="3" creationId="{1E4D2705-322F-2749-A3BB-BD82E37D4D5D}"/>
          </ac:spMkLst>
        </pc:spChg>
        <pc:spChg chg="add mod">
          <ac:chgData name="FRANCESCO IANNACCONE" userId="0e9160aa-6057-4343-b8e0-cfdd08d1dd2a" providerId="ADAL" clId="{1C8D0989-856A-41D5-991D-7592136D2DA3}" dt="2022-05-28T16:52:14.544" v="8378" actId="1076"/>
          <ac:spMkLst>
            <pc:docMk/>
            <pc:sldMk cId="376303459" sldId="315"/>
            <ac:spMk id="4" creationId="{57A708A3-ACA6-C903-9C5E-9959B23CAF45}"/>
          </ac:spMkLst>
        </pc:spChg>
        <pc:spChg chg="add mod">
          <ac:chgData name="FRANCESCO IANNACCONE" userId="0e9160aa-6057-4343-b8e0-cfdd08d1dd2a" providerId="ADAL" clId="{1C8D0989-856A-41D5-991D-7592136D2DA3}" dt="2022-05-28T16:55:02.072" v="8417" actId="1035"/>
          <ac:spMkLst>
            <pc:docMk/>
            <pc:sldMk cId="376303459" sldId="315"/>
            <ac:spMk id="5" creationId="{B6B31B6D-FA2F-FD7B-DAFE-7DB07BD3E4B1}"/>
          </ac:spMkLst>
        </pc:spChg>
        <pc:spChg chg="add mod">
          <ac:chgData name="FRANCESCO IANNACCONE" userId="0e9160aa-6057-4343-b8e0-cfdd08d1dd2a" providerId="ADAL" clId="{1C8D0989-856A-41D5-991D-7592136D2DA3}" dt="2022-05-28T16:55:02.072" v="8417" actId="1035"/>
          <ac:spMkLst>
            <pc:docMk/>
            <pc:sldMk cId="376303459" sldId="315"/>
            <ac:spMk id="7" creationId="{B344EED0-2128-F53A-EB06-1CB97C3D198E}"/>
          </ac:spMkLst>
        </pc:spChg>
        <pc:spChg chg="add mod">
          <ac:chgData name="FRANCESCO IANNACCONE" userId="0e9160aa-6057-4343-b8e0-cfdd08d1dd2a" providerId="ADAL" clId="{1C8D0989-856A-41D5-991D-7592136D2DA3}" dt="2022-05-28T16:55:02.072" v="8417" actId="1035"/>
          <ac:spMkLst>
            <pc:docMk/>
            <pc:sldMk cId="376303459" sldId="315"/>
            <ac:spMk id="8" creationId="{4F88B6CC-B47E-A151-130F-F5BA51BFE3B8}"/>
          </ac:spMkLst>
        </pc:spChg>
        <pc:spChg chg="add del mod ord">
          <ac:chgData name="FRANCESCO IANNACCONE" userId="0e9160aa-6057-4343-b8e0-cfdd08d1dd2a" providerId="ADAL" clId="{1C8D0989-856A-41D5-991D-7592136D2DA3}" dt="2022-05-28T16:54:24.492" v="8398" actId="478"/>
          <ac:spMkLst>
            <pc:docMk/>
            <pc:sldMk cId="376303459" sldId="315"/>
            <ac:spMk id="9" creationId="{A1273D69-DD68-8CC7-5B44-2C7E33326B0B}"/>
          </ac:spMkLst>
        </pc:spChg>
        <pc:picChg chg="add del mod">
          <ac:chgData name="FRANCESCO IANNACCONE" userId="0e9160aa-6057-4343-b8e0-cfdd08d1dd2a" providerId="ADAL" clId="{1C8D0989-856A-41D5-991D-7592136D2DA3}" dt="2022-05-28T16:55:15.542" v="8418" actId="21"/>
          <ac:picMkLst>
            <pc:docMk/>
            <pc:sldMk cId="376303459" sldId="315"/>
            <ac:picMk id="6" creationId="{7A470E06-3D5A-6285-1AA8-2767DEC113DB}"/>
          </ac:picMkLst>
        </pc:picChg>
        <pc:picChg chg="add mod">
          <ac:chgData name="FRANCESCO IANNACCONE" userId="0e9160aa-6057-4343-b8e0-cfdd08d1dd2a" providerId="ADAL" clId="{1C8D0989-856A-41D5-991D-7592136D2DA3}" dt="2022-05-28T16:57:39.248" v="8452" actId="1076"/>
          <ac:picMkLst>
            <pc:docMk/>
            <pc:sldMk cId="376303459" sldId="315"/>
            <ac:picMk id="11" creationId="{7315F7CB-6DE1-CC10-BF4E-3BB89272E6AD}"/>
          </ac:picMkLst>
        </pc:picChg>
      </pc:sldChg>
      <pc:sldChg chg="add del ord">
        <pc:chgData name="FRANCESCO IANNACCONE" userId="0e9160aa-6057-4343-b8e0-cfdd08d1dd2a" providerId="ADAL" clId="{1C8D0989-856A-41D5-991D-7592136D2DA3}" dt="2022-05-28T16:43:35.223" v="8300" actId="47"/>
        <pc:sldMkLst>
          <pc:docMk/>
          <pc:sldMk cId="1110520561" sldId="315"/>
        </pc:sldMkLst>
      </pc:sldChg>
      <pc:sldChg chg="modSp new del mod">
        <pc:chgData name="FRANCESCO IANNACCONE" userId="0e9160aa-6057-4343-b8e0-cfdd08d1dd2a" providerId="ADAL" clId="{1C8D0989-856A-41D5-991D-7592136D2DA3}" dt="2022-05-28T16:50:20.090" v="8357" actId="47"/>
        <pc:sldMkLst>
          <pc:docMk/>
          <pc:sldMk cId="1613922763" sldId="315"/>
        </pc:sldMkLst>
        <pc:spChg chg="mod">
          <ac:chgData name="FRANCESCO IANNACCONE" userId="0e9160aa-6057-4343-b8e0-cfdd08d1dd2a" providerId="ADAL" clId="{1C8D0989-856A-41D5-991D-7592136D2DA3}" dt="2022-05-28T16:48:21.432" v="8351"/>
          <ac:spMkLst>
            <pc:docMk/>
            <pc:sldMk cId="1613922763" sldId="315"/>
            <ac:spMk id="2" creationId="{282ED746-2A3E-7FB0-3670-A2D777688004}"/>
          </ac:spMkLst>
        </pc:spChg>
      </pc:sldChg>
      <pc:sldChg chg="delSp add del setBg delDesignElem">
        <pc:chgData name="FRANCESCO IANNACCONE" userId="0e9160aa-6057-4343-b8e0-cfdd08d1dd2a" providerId="ADAL" clId="{1C8D0989-856A-41D5-991D-7592136D2DA3}" dt="2022-05-28T16:50:16.323" v="8356" actId="47"/>
        <pc:sldMkLst>
          <pc:docMk/>
          <pc:sldMk cId="2319649103" sldId="316"/>
        </pc:sldMkLst>
        <pc:spChg chg="del">
          <ac:chgData name="FRANCESCO IANNACCONE" userId="0e9160aa-6057-4343-b8e0-cfdd08d1dd2a" providerId="ADAL" clId="{1C8D0989-856A-41D5-991D-7592136D2DA3}" dt="2022-05-28T16:50:05.465" v="8355"/>
          <ac:spMkLst>
            <pc:docMk/>
            <pc:sldMk cId="2319649103" sldId="316"/>
            <ac:spMk id="12" creationId="{2B566528-1B12-4246-9431-5C2D7D081168}"/>
          </ac:spMkLst>
        </pc:spChg>
        <pc:grpChg chg="del">
          <ac:chgData name="FRANCESCO IANNACCONE" userId="0e9160aa-6057-4343-b8e0-cfdd08d1dd2a" providerId="ADAL" clId="{1C8D0989-856A-41D5-991D-7592136D2DA3}" dt="2022-05-28T16:50:05.465" v="8355"/>
          <ac:grpSpMkLst>
            <pc:docMk/>
            <pc:sldMk cId="2319649103" sldId="316"/>
            <ac:grpSpMk id="14" creationId="{828A5161-06F1-46CF-8AD7-844680A59E13}"/>
          </ac:grpSpMkLst>
        </pc:grpChg>
        <pc:grpChg chg="del">
          <ac:chgData name="FRANCESCO IANNACCONE" userId="0e9160aa-6057-4343-b8e0-cfdd08d1dd2a" providerId="ADAL" clId="{1C8D0989-856A-41D5-991D-7592136D2DA3}" dt="2022-05-28T16:50:05.465" v="8355"/>
          <ac:grpSpMkLst>
            <pc:docMk/>
            <pc:sldMk cId="2319649103" sldId="316"/>
            <ac:grpSpMk id="18" creationId="{5995D10D-E9C9-47DB-AE7E-801FEF38F5C9}"/>
          </ac:grpSpMkLst>
        </pc:grpChg>
      </pc:sldChg>
      <pc:sldMasterChg chg="modTransition setBg modSldLayout">
        <pc:chgData name="FRANCESCO IANNACCONE" userId="0e9160aa-6057-4343-b8e0-cfdd08d1dd2a" providerId="ADAL" clId="{1C8D0989-856A-41D5-991D-7592136D2DA3}" dt="2022-05-28T17:01:15.687" v="8587"/>
        <pc:sldMasterMkLst>
          <pc:docMk/>
          <pc:sldMasterMk cId="2714141844" sldId="2147483687"/>
        </pc:sldMasterMkLst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2714141844" sldId="2147483687"/>
            <pc:sldLayoutMk cId="1631811439" sldId="2147483688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2714141844" sldId="2147483687"/>
            <pc:sldLayoutMk cId="2987358754" sldId="2147483689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2714141844" sldId="2147483687"/>
            <pc:sldLayoutMk cId="2654448759" sldId="2147483690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2714141844" sldId="2147483687"/>
            <pc:sldLayoutMk cId="3792173282" sldId="2147483691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2714141844" sldId="2147483687"/>
            <pc:sldLayoutMk cId="224292469" sldId="2147483692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2714141844" sldId="2147483687"/>
            <pc:sldLayoutMk cId="1066386095" sldId="2147483693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2714141844" sldId="2147483687"/>
            <pc:sldLayoutMk cId="1882725771" sldId="2147483694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2714141844" sldId="2147483687"/>
            <pc:sldLayoutMk cId="660302858" sldId="2147483695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2714141844" sldId="2147483687"/>
            <pc:sldLayoutMk cId="809009192" sldId="2147483696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2714141844" sldId="2147483687"/>
            <pc:sldLayoutMk cId="1857373025" sldId="2147483697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2714141844" sldId="2147483687"/>
            <pc:sldLayoutMk cId="1507681667" sldId="2147483698"/>
          </pc:sldLayoutMkLst>
        </pc:sldLayoutChg>
      </pc:sldMasterChg>
      <pc:sldMasterChg chg="modTransition setBg modSldLayout">
        <pc:chgData name="FRANCESCO IANNACCONE" userId="0e9160aa-6057-4343-b8e0-cfdd08d1dd2a" providerId="ADAL" clId="{1C8D0989-856A-41D5-991D-7592136D2DA3}" dt="2022-05-28T17:01:15.687" v="8587"/>
        <pc:sldMasterMkLst>
          <pc:docMk/>
          <pc:sldMasterMk cId="1223531973" sldId="2147483699"/>
        </pc:sldMasterMkLst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721680927" sldId="2147483700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1536194496" sldId="2147483701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3863604474" sldId="2147483702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1206052490" sldId="2147483703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253548854" sldId="2147483704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276328518" sldId="2147483705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4055089703" sldId="2147483706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1023758177" sldId="2147483707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3784874576" sldId="2147483708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3338978403" sldId="2147483709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129074488" sldId="2147483710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677234561" sldId="2147483711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1416396829" sldId="2147483712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3535431111" sldId="2147483713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1303293012" sldId="2147483714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1135401109" sldId="2147483715"/>
          </pc:sldLayoutMkLst>
        </pc:sldLayoutChg>
        <pc:sldLayoutChg chg="modTransition setBg">
          <pc:chgData name="FRANCESCO IANNACCONE" userId="0e9160aa-6057-4343-b8e0-cfdd08d1dd2a" providerId="ADAL" clId="{1C8D0989-856A-41D5-991D-7592136D2DA3}" dt="2022-05-28T17:01:15.687" v="8587"/>
          <pc:sldLayoutMkLst>
            <pc:docMk/>
            <pc:sldMasterMk cId="1223531973" sldId="2147483699"/>
            <pc:sldLayoutMk cId="3484047871" sldId="2147483716"/>
          </pc:sldLayoutMkLst>
        </pc:sldLayoutChg>
      </pc:sldMasterChg>
    </pc:docChg>
  </pc:docChgLst>
  <pc:docChgLst>
    <pc:chgData name="ALFONSO CONTE" userId="S::alfon.conte@studenti.unina.it::8d7c930d-2d94-482b-b55b-f2fc0183f165" providerId="AD" clId="Web-{CA4BC98A-CD8D-3FD7-85F6-9C4B1BA499EB}"/>
    <pc:docChg chg="modSld">
      <pc:chgData name="ALFONSO CONTE" userId="S::alfon.conte@studenti.unina.it::8d7c930d-2d94-482b-b55b-f2fc0183f165" providerId="AD" clId="Web-{CA4BC98A-CD8D-3FD7-85F6-9C4B1BA499EB}" dt="2022-05-27T15:05:18.690" v="11" actId="20577"/>
      <pc:docMkLst>
        <pc:docMk/>
      </pc:docMkLst>
      <pc:sldChg chg="modSp">
        <pc:chgData name="ALFONSO CONTE" userId="S::alfon.conte@studenti.unina.it::8d7c930d-2d94-482b-b55b-f2fc0183f165" providerId="AD" clId="Web-{CA4BC98A-CD8D-3FD7-85F6-9C4B1BA499EB}" dt="2022-05-27T15:05:18.690" v="11" actId="20577"/>
        <pc:sldMkLst>
          <pc:docMk/>
          <pc:sldMk cId="1094849372" sldId="262"/>
        </pc:sldMkLst>
        <pc:spChg chg="mod">
          <ac:chgData name="ALFONSO CONTE" userId="S::alfon.conte@studenti.unina.it::8d7c930d-2d94-482b-b55b-f2fc0183f165" providerId="AD" clId="Web-{CA4BC98A-CD8D-3FD7-85F6-9C4B1BA499EB}" dt="2022-05-27T15:05:18.690" v="11" actId="20577"/>
          <ac:spMkLst>
            <pc:docMk/>
            <pc:sldMk cId="1094849372" sldId="262"/>
            <ac:spMk id="13" creationId="{9E919846-BC4B-4ACE-EC4D-2A3F0F9035E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159839C-F7BD-49E5-938D-E50928D237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885DEB2-3D58-4F27-9E46-BEA0BFDEC67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A1FE6-24EA-4C8A-B1EB-7DA020B7423E}" type="datetime1">
              <a:rPr lang="it-IT" smtClean="0"/>
              <a:t>31/05/2022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781359-F892-40DA-8D43-1D8743C32F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3BF0346-7CA4-43F8-84F2-89B4BC27EF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8E6842-82CC-4783-88C6-53287C37A5E7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7618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922181F-7101-4AB5-B761-68836BBA02B5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75CD8D-B1D9-4658-A4F0-38CA8D83ED5D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59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5896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5489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6602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4B8AF-6634-5F71-EB58-8D0FA672EF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F85AB4B-AFF2-AA94-7D3A-7256449B9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8EEB14-C7CB-3ACC-F106-A43ECE99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3FBDE1C-3E23-4D72-9753-B4EF5FB360A1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80515FA-8834-1368-BA0E-985674A5D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6A52B26-FF0B-59B4-DA6E-352DA7F7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3181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B1FCEC-9936-CF65-6F9F-93346E7E2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947F0DE-2C01-A449-F167-35C368C7E7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F90500-2C58-A9F1-3BB4-2D0DF0CE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C26C84B-C93D-4C1F-82C3-9D1EAA99230D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E92645D-D9E7-19B3-887B-117499C7F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255C720-3B33-7487-BD19-30297C3E8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573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6BA9691-530A-6476-372B-B294395E1B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7114196-93CB-2F8C-6B90-4B3508514F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AA35B0-C7EC-B326-55A6-A4874187E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1D181C1-3482-4CDD-BE88-72197856663F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5C2A2A-A8AB-E35E-F65F-663B2E2C2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E42419B-8835-3080-0357-D041C3285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07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ttango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igura a mano libera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igura a mano libera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tango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igura a mano libera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igura a mano libera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igura a mano libera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igura a mano libera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igura a mano libera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igura a mano libera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igura a mano libera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igura a mano libera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igura a mano libera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igura a mano libera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igura a mano libera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igura a mano libera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igura a mano libera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igura a mano libera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igura a mano libera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igura a mano libera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igura a mano libera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igura a mano libera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igura a mano libera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igura a mano libera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igura a mano libera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igura a mano libera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igura a mano libera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igura a mano libera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tango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igura a mano libera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igura a mano libera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igura a mano libera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igura a mano libera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igura a mano libera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igura a mano libera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igura a mano libera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igura a mano libera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igura a mano libera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igura a mano libera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igura a mano libera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tango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igura a mano libera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igura a mano libera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igura a mano libera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igura a mano libera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igura a mano libera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igura a mano libera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igura a mano libera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igura a mano libera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igura a mano libera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igura a mano libera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igura a mano libera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igura a mano libera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igura a mano libera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23FBDE1C-3E23-4D72-9753-B4EF5FB360A1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168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B3C8DFC-C36E-4EBB-ACA5-2B2AAF43B01E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53619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BFBC21F-3A72-41B6-9FD8-FE4121271697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6360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C39564-CB3F-41F9-BFFC-657697494CDD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6052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FFF9050-B9DC-4CFD-AC22-5207D288D62D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354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86EFB9-AA69-4A1B-B50A-58CDBA1E1577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6328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0A7AD1-96F9-4336-A995-5BEC3E0281AF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55089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ADA8EA9-A1B1-41D6-8354-C54A3DEE51FB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23758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A6A551-9AA2-1625-814A-46A49D28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5A78A9-37E2-0CA7-29D8-E793E87F0E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751FD9-5B4A-682B-F393-B17C91738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B3C8DFC-C36E-4EBB-ACA5-2B2AAF43B01E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5BC9F0A-2D68-C446-0532-D9EED2230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5B09CD4-7555-E552-AC4B-7D7D7012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8735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19B972-50DF-4E87-B167-DF1BED440C81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84874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39577CA-5A09-41ED-A164-84368F874A4B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338978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19F7B80-FF5B-4136-9E65-D5DCEF4C527B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907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5D79612-3B46-4284-A767-A504E7449D1D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60" name="Casella di tes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sella di tes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it-IT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67723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52887C-36F7-4A94-BF5F-9AD0CB67DF90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1639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8" name="Segnaposto testo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0" name="Segnaposto tes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00D910D-92A4-4D4E-87E8-CF5990CC8BFA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3543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nna 3 immag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o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9" name="Segnaposto testo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0" name="Segnaposto immagine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tes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3" name="Segnaposto immagine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4" name="Segnaposto testo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5" name="Segnaposto tes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immagine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1E5C89-B3A8-4E4A-8697-CFD0B4984920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03293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1D181C1-3482-4CDD-BE88-72197856663F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35401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6C84B-C93D-4C1F-82C3-9D1EAA99230D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84047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1B6984-3CCD-D947-FDE9-7550E96E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B811A5E-62F3-2F78-75A9-55048FAB8A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D8B1CC2-E3D6-CC33-EAAF-8F93972D8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BFBC21F-3A72-41B6-9FD8-FE4121271697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CD5FC5-3DED-B4CD-7060-D3A5ADB45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4FB9EA-F831-98D4-4588-8025D559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654448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6B06C02-2BFA-A9AE-60E2-A023E7943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FC1601D-170C-D0FF-AC76-25DB52FC6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496C0D5-E0B0-FDD1-90CC-E7DF1BE429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753CCA-0A96-07D0-09B2-9322A9EA7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4C39564-CB3F-41F9-BFFC-657697494CDD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DE5D3EE-05C4-765D-EB98-50D22500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DF92FE8-FA16-7F3C-AB91-A8D8766E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921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2B8D2-314E-64F6-4BBF-4D05175ED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EADD8A8-0EE6-08D8-3002-7AFD25C89A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E7F2FD4-1E02-C694-C36A-AE1EA607CB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2C189E3-466E-5BE6-CEE4-D56AD3153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258724D-A0EC-A2FB-8A76-2AAAF55EFA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FE9972D-B490-57B6-0CFD-AF5E08730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FFF9050-B9DC-4CFD-AC22-5207D288D62D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3078AFB-BE59-7E02-801E-696AFD78F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8FCFCD8-7397-A032-A18B-F072577B6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429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CF5DDA8-854D-7A45-E1B2-93AB5DAF8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113C8F4-53FA-553F-1410-A78159A63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586EFB9-AA69-4A1B-B50A-58CDBA1E1577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0C76F7E-567E-F212-5C8F-D48D0F461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4E79CD0-D834-8C72-BEFC-BC6908713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6638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4B320A4-D3FE-CADF-839E-7A9934D0D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CF347B6D-5694-4FFD-B935-9D95339993FA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377B7BA-BAAF-F611-A99C-89FBC5A26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9716F9A-A78C-711F-3FAB-7E1FCACD5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8272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209E45F-EF95-5ABC-9740-AFA548B21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C3BA071-703E-C189-B122-C01EF7E39F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019C9E7-104B-2EC8-D917-943EB71407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F36CF365-4436-03E6-A9BF-C22CAF1611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ADA8EA9-A1B1-41D6-8354-C54A3DEE51FB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E6CA780-2E68-C1CE-7A51-91F68A08B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6CA823B-FE82-AF54-E4C5-75C6C298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603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44D07B-7325-4CC2-B223-592DE1F77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18E52A1-68A4-676F-579C-633DE37255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726DBA6-8909-617F-7974-A5D79B46D6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5E556AE-26A4-A070-C781-36F1784BF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619B972-50DF-4E87-B167-DF1BED440C81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2051CF-B56D-D64A-66C6-2F5525202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it-IT" noProof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2518811-332A-5606-7886-286089A5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6D22F896-40B5-4ADD-8801-0D06FADFA095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0900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9B9D895-E25A-5F9F-1704-4F61D205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F2C707A-D4EE-FF20-36F7-D2359A9B0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FC511E-0616-2D2A-DD89-E0AF205C22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A50A49F-2777-7AF0-F79D-56001C2EB6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DCBEF69-CAB0-1532-71A6-88A9A97C01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14141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ttango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igura a mano libera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igura a mano libera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igura a mano libera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igura a mano libera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igura a mano libera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igura a mano libera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igura a mano libera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igura a mano libera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igura a mano libera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igura a mano libera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igura a mano libera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igura a mano libera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igura a mano libera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igura a mano libera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tango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igura a mano libera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igura a mano libera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igura a mano libera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igura a mano libera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igura a mano libera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igura a mano libera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igura a mano libera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igura a mano libera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igura a mano libera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igura a mano libera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igura a mano libera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igura a mano libera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igura a mano libera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igura a mano libera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igura a mano libera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igura a mano libera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igura a mano libera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igura a mano libera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igura a mano libera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tango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it-IT" noProof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CF347B6D-5694-4FFD-B935-9D95339993FA}" type="datetime1">
              <a:rPr lang="it-IT" noProof="0" smtClean="0"/>
              <a:t>31/05/2022</a:t>
            </a:fld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35319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conti99/Computer_Systems_Design_2022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po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ttangolo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pic>
          <p:nvPicPr>
            <p:cNvPr id="79" name="Immagin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a16="http://schemas.microsoft.com/office/drawing/2014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magine 4" descr="primo piano del circuito stampato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50000"/>
                    </a14:imgEffect>
                  </a14:imgLayer>
                </a14:imgProps>
              </a:ext>
            </a:extLst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ettangolo con angoli arrotondati in diagona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t-IT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" panose="020B0602020104020603"/>
                <a:ea typeface="+mn-ea"/>
                <a:cs typeface="+mn-cs"/>
              </a:endParaRPr>
            </a:p>
          </p:txBody>
        </p:sp>
        <p:grpSp>
          <p:nvGrpSpPr>
            <p:cNvPr id="83" name="Gruppo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igura a mano libera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igura a mano libera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igura a mano libera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igura a mano libera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igura a mano libera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igura a mano libera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igura a mano libera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igura a mano libera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igura a mano libera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ttangolo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igura a mano libera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igura a mano libera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igura a mano libera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igura a mano libera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igura a mano libera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igura a mano libera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igura a mano libera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igura a mano libera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igura a mano libera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ttangolo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EB15CBCB-56CE-8F9D-DA0E-54A8ED405818}"/>
              </a:ext>
            </a:extLst>
          </p:cNvPr>
          <p:cNvSpPr txBox="1"/>
          <p:nvPr/>
        </p:nvSpPr>
        <p:spPr>
          <a:xfrm>
            <a:off x="3398443" y="2338055"/>
            <a:ext cx="53353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6000"/>
              <a:t>SMART </a:t>
            </a:r>
            <a:r>
              <a:rPr lang="it-IT" sz="6000">
                <a:solidFill>
                  <a:srgbClr val="FFC000"/>
                </a:solidFill>
              </a:rPr>
              <a:t>LAMP</a:t>
            </a:r>
            <a:endParaRPr lang="it-IT">
              <a:solidFill>
                <a:srgbClr val="FFC000"/>
              </a:solidFill>
            </a:endParaRP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E69D2B8F-AF1F-9780-2333-74F9808B4D1B}"/>
              </a:ext>
            </a:extLst>
          </p:cNvPr>
          <p:cNvSpPr txBox="1"/>
          <p:nvPr/>
        </p:nvSpPr>
        <p:spPr>
          <a:xfrm>
            <a:off x="4212309" y="3318415"/>
            <a:ext cx="3763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Progetto di </a:t>
            </a:r>
            <a:r>
              <a:rPr lang="it-IT" i="1"/>
              <a:t>Computer Systems Design 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4A80D1A1-4CD7-D67E-2E0A-5580AD2DE27D}"/>
              </a:ext>
            </a:extLst>
          </p:cNvPr>
          <p:cNvSpPr txBox="1"/>
          <p:nvPr/>
        </p:nvSpPr>
        <p:spPr>
          <a:xfrm>
            <a:off x="2595563" y="3798089"/>
            <a:ext cx="70141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/>
              <a:t>Iannaccone Francesco (M63001324), Conte Alfonso (M63001378), Conti Matteo (M63001317)</a:t>
            </a:r>
          </a:p>
          <a:p>
            <a:pPr algn="ctr"/>
            <a:r>
              <a:rPr lang="it-IT" sz="1400"/>
              <a:t>	De Luca Roberta (M63001270) e Fazzari Daniele (M63001384)</a:t>
            </a:r>
          </a:p>
          <a:p>
            <a:endParaRPr lang="it-IT" sz="1400"/>
          </a:p>
        </p:txBody>
      </p:sp>
    </p:spTree>
    <p:extLst>
      <p:ext uri="{BB962C8B-B14F-4D97-AF65-F5344CB8AC3E}">
        <p14:creationId xmlns:p14="http://schemas.microsoft.com/office/powerpoint/2010/main" val="129059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60699-3200-7D16-9572-B39FCB85B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L’interfaccia </a:t>
            </a:r>
            <a:r>
              <a:rPr lang="it-IT" b="1">
                <a:solidFill>
                  <a:srgbClr val="FFC000"/>
                </a:solidFill>
              </a:rPr>
              <a:t>infrarossi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A9573-1169-BFAB-1624-9BB44CA7B3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64562" y="1684373"/>
            <a:ext cx="6352762" cy="4778927"/>
          </a:xfrm>
        </p:spPr>
        <p:txBody>
          <a:bodyPr>
            <a:normAutofit/>
          </a:bodyPr>
          <a:lstStyle/>
          <a:p>
            <a:r>
              <a:rPr lang="it-IT" sz="2200"/>
              <a:t>La lampada può essere controllata a distanza tramite un </a:t>
            </a:r>
            <a:r>
              <a:rPr lang="it-IT" sz="2200" b="1">
                <a:solidFill>
                  <a:srgbClr val="FFC000"/>
                </a:solidFill>
              </a:rPr>
              <a:t>telecomando ad infrarossi</a:t>
            </a:r>
            <a:r>
              <a:rPr lang="it-IT" sz="2200"/>
              <a:t>.</a:t>
            </a:r>
          </a:p>
          <a:p>
            <a:pPr marL="0" indent="0">
              <a:buNone/>
            </a:pPr>
            <a:endParaRPr lang="it-IT" sz="2200"/>
          </a:p>
          <a:p>
            <a:r>
              <a:rPr lang="it-IT" sz="2200"/>
              <a:t>Questa seconda interfaccia può essere utilizzata in </a:t>
            </a:r>
            <a:r>
              <a:rPr lang="it-IT" sz="2200" b="1">
                <a:solidFill>
                  <a:srgbClr val="FFC000"/>
                </a:solidFill>
              </a:rPr>
              <a:t>alternativa al Bluetooth</a:t>
            </a:r>
            <a:r>
              <a:rPr lang="it-IT" sz="2200"/>
              <a:t>.</a:t>
            </a:r>
          </a:p>
          <a:p>
            <a:pPr marL="0" indent="0">
              <a:buNone/>
            </a:pPr>
            <a:endParaRPr lang="it-IT" sz="2200"/>
          </a:p>
          <a:p>
            <a:r>
              <a:rPr lang="it-IT" sz="2200"/>
              <a:t>Per consentire questa funzionalità la scheda è stata collegata ad un apposito </a:t>
            </a:r>
            <a:r>
              <a:rPr lang="it-IT" sz="2200" b="1">
                <a:solidFill>
                  <a:srgbClr val="FFC000"/>
                </a:solidFill>
              </a:rPr>
              <a:t>sensore IR</a:t>
            </a:r>
            <a:r>
              <a:rPr lang="it-IT" sz="2200"/>
              <a:t>, il KY-022.</a:t>
            </a:r>
          </a:p>
          <a:p>
            <a:endParaRPr lang="it-IT" sz="2200"/>
          </a:p>
          <a:p>
            <a:r>
              <a:rPr lang="it-IT" sz="2200"/>
              <a:t>Il sensore trasmette i dati ricevuti alla scheda tramite un </a:t>
            </a:r>
            <a:r>
              <a:rPr lang="it-IT" sz="2200" b="1">
                <a:solidFill>
                  <a:srgbClr val="FFC000"/>
                </a:solidFill>
              </a:rPr>
              <a:t>protocollo seriale </a:t>
            </a:r>
            <a:r>
              <a:rPr lang="it-IT" sz="2200"/>
              <a:t>di nome NEC.</a:t>
            </a:r>
          </a:p>
        </p:txBody>
      </p:sp>
      <p:pic>
        <p:nvPicPr>
          <p:cNvPr id="6" name="Picture 5" descr="A picture containing computer, indoor, desk, black&#10;&#10;Description automatically generated">
            <a:extLst>
              <a:ext uri="{FF2B5EF4-FFF2-40B4-BE49-F238E27FC236}">
                <a16:creationId xmlns:a16="http://schemas.microsoft.com/office/drawing/2014/main" id="{F0FB014A-8C8D-FEC1-06D6-FED3C03F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9876" y="856790"/>
            <a:ext cx="2687799" cy="3279913"/>
          </a:xfrm>
          <a:prstGeom prst="rect">
            <a:avLst/>
          </a:prstGeom>
        </p:spPr>
      </p:pic>
      <p:pic>
        <p:nvPicPr>
          <p:cNvPr id="10" name="Picture 9" descr="A picture containing remote, electronics, calculator, control&#10;&#10;Description automatically generated">
            <a:extLst>
              <a:ext uri="{FF2B5EF4-FFF2-40B4-BE49-F238E27FC236}">
                <a16:creationId xmlns:a16="http://schemas.microsoft.com/office/drawing/2014/main" id="{62B78923-9D81-07A3-7A66-9133C76A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051" y="3532612"/>
            <a:ext cx="2140737" cy="214073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B3D614A-F7D7-1F59-06ED-000CCDFF509D}"/>
              </a:ext>
            </a:extLst>
          </p:cNvPr>
          <p:cNvCxnSpPr/>
          <p:nvPr/>
        </p:nvCxnSpPr>
        <p:spPr>
          <a:xfrm flipV="1">
            <a:off x="8823789" y="3663590"/>
            <a:ext cx="452062" cy="369871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973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electronics, calculator, remote control&#10;&#10;Description automatically generated">
            <a:extLst>
              <a:ext uri="{FF2B5EF4-FFF2-40B4-BE49-F238E27FC236}">
                <a16:creationId xmlns:a16="http://schemas.microsoft.com/office/drawing/2014/main" id="{0F5F05DA-FC58-A6B8-6D84-56E5DF6CF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9173" y="1713304"/>
            <a:ext cx="2488094" cy="23325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A51643-3AAA-99CC-8A8E-DB23BE17A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Il </a:t>
            </a:r>
            <a:r>
              <a:rPr lang="it-IT" b="1">
                <a:solidFill>
                  <a:srgbClr val="FFC000"/>
                </a:solidFill>
              </a:rPr>
              <a:t>sensore</a:t>
            </a:r>
            <a:r>
              <a:rPr lang="it-IT"/>
              <a:t> ed i collegamenti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49B05C4-691C-321C-8E98-81AB90C04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08368"/>
            <a:ext cx="5478965" cy="4778927"/>
          </a:xfrm>
        </p:spPr>
        <p:txBody>
          <a:bodyPr>
            <a:normAutofit/>
          </a:bodyPr>
          <a:lstStyle/>
          <a:p>
            <a:r>
              <a:rPr lang="it-IT" sz="2200"/>
              <a:t>Il </a:t>
            </a:r>
            <a:r>
              <a:rPr lang="it-IT" sz="2200" b="1">
                <a:solidFill>
                  <a:srgbClr val="FFC000"/>
                </a:solidFill>
              </a:rPr>
              <a:t>KY-022</a:t>
            </a:r>
            <a:r>
              <a:rPr lang="it-IT" sz="2200"/>
              <a:t> è un sensore estremamente semplice che opera esclusivamente come ricevitore infrarossi.</a:t>
            </a:r>
          </a:p>
          <a:p>
            <a:pPr marL="0" indent="0">
              <a:buNone/>
            </a:pPr>
            <a:endParaRPr lang="it-IT" sz="2200"/>
          </a:p>
          <a:p>
            <a:r>
              <a:rPr lang="it-IT" sz="2200"/>
              <a:t>Il sensore presenta tre pin: due utilizzati per </a:t>
            </a:r>
            <a:r>
              <a:rPr lang="it-IT" sz="2200" b="1">
                <a:solidFill>
                  <a:srgbClr val="FFC000"/>
                </a:solidFill>
              </a:rPr>
              <a:t>l’alimentazione</a:t>
            </a:r>
            <a:r>
              <a:rPr lang="it-IT" sz="2200"/>
              <a:t> ed uno utilizzato come </a:t>
            </a:r>
            <a:r>
              <a:rPr lang="it-IT" sz="2200" b="1">
                <a:solidFill>
                  <a:srgbClr val="FFC000"/>
                </a:solidFill>
              </a:rPr>
              <a:t>linea seriale </a:t>
            </a:r>
            <a:r>
              <a:rPr lang="it-IT" sz="2200"/>
              <a:t>per trasmissione dei dati ricevuti.</a:t>
            </a:r>
          </a:p>
          <a:p>
            <a:endParaRPr lang="it-IT" sz="2200"/>
          </a:p>
          <a:p>
            <a:r>
              <a:rPr lang="it-IT" sz="2200"/>
              <a:t>In figura è mostrato schematicamente l’</a:t>
            </a:r>
            <a:r>
              <a:rPr lang="it-IT" sz="2200" b="1">
                <a:solidFill>
                  <a:srgbClr val="FFC000"/>
                </a:solidFill>
              </a:rPr>
              <a:t>interconnessione</a:t>
            </a:r>
            <a:r>
              <a:rPr lang="it-IT" sz="2200" b="1"/>
              <a:t> </a:t>
            </a:r>
            <a:r>
              <a:rPr lang="it-IT" sz="2200"/>
              <a:t>del sensore alla scheda.</a:t>
            </a:r>
          </a:p>
          <a:p>
            <a:pPr marL="0" indent="0">
              <a:buNone/>
            </a:pPr>
            <a:endParaRPr lang="it-IT" sz="2200"/>
          </a:p>
          <a:p>
            <a:pPr marL="0" indent="0">
              <a:buNone/>
            </a:pPr>
            <a:endParaRPr lang="it-IT" sz="2200"/>
          </a:p>
        </p:txBody>
      </p:sp>
      <p:pic>
        <p:nvPicPr>
          <p:cNvPr id="7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9387FF5-C8C0-0206-4116-A360FD2455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32" t="17029" r="15194" b="20073"/>
          <a:stretch/>
        </p:blipFill>
        <p:spPr>
          <a:xfrm>
            <a:off x="7257646" y="1128033"/>
            <a:ext cx="2321593" cy="210789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892FD90-EF6E-6870-F9B1-74FDED90D6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3"/>
          <a:stretch/>
        </p:blipFill>
        <p:spPr bwMode="auto">
          <a:xfrm>
            <a:off x="7340407" y="3498386"/>
            <a:ext cx="3150703" cy="253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32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5BBC-6818-32D4-5D0B-AAD5D33D7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Il </a:t>
            </a:r>
            <a:r>
              <a:rPr lang="it-IT" b="1">
                <a:solidFill>
                  <a:srgbClr val="FFC000"/>
                </a:solidFill>
              </a:rPr>
              <a:t>protocollo</a:t>
            </a:r>
            <a:r>
              <a:rPr lang="it-IT"/>
              <a:t> NEC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8B4B2-5F52-B212-8E26-634A22B46D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37202" y="1679716"/>
            <a:ext cx="5388666" cy="44544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2000"/>
              <a:t>La linea seriale è mantenuta alta fino all’inizio della trasmissione. Dopo una </a:t>
            </a:r>
            <a:r>
              <a:rPr lang="it-IT" sz="2000" b="1">
                <a:solidFill>
                  <a:srgbClr val="FFC000"/>
                </a:solidFill>
              </a:rPr>
              <a:t>sequenza di start</a:t>
            </a:r>
            <a:r>
              <a:rPr lang="it-IT" sz="2000" b="1"/>
              <a:t> </a:t>
            </a:r>
            <a:r>
              <a:rPr lang="it-IT" sz="2000"/>
              <a:t>inizia la trasmissione di 32 frame in cui la linea è alta e poi bassa. Ognuno di questi frame è associato ad un bit trasmesso.</a:t>
            </a:r>
          </a:p>
          <a:p>
            <a:endParaRPr lang="it-IT" sz="2000"/>
          </a:p>
          <a:p>
            <a:r>
              <a:rPr lang="it-IT" sz="2000"/>
              <a:t>La </a:t>
            </a:r>
            <a:r>
              <a:rPr lang="it-IT" sz="2000" b="1">
                <a:solidFill>
                  <a:srgbClr val="FFC000"/>
                </a:solidFill>
              </a:rPr>
              <a:t>durata temporale</a:t>
            </a:r>
            <a:r>
              <a:rPr lang="it-IT" sz="2000">
                <a:solidFill>
                  <a:srgbClr val="FFC000"/>
                </a:solidFill>
              </a:rPr>
              <a:t> </a:t>
            </a:r>
            <a:r>
              <a:rPr lang="it-IT" sz="2000"/>
              <a:t>di un frame determina il bit trasmesso. Se esso è ‘0’, la durata è 1.12ms, altrimenti, se è ‘1’, il frame ha durata 2.25ms. </a:t>
            </a:r>
            <a:endParaRPr lang="it-IT" sz="2000">
              <a:cs typeface="Calibri"/>
            </a:endParaRPr>
          </a:p>
          <a:p>
            <a:endParaRPr lang="it-IT" sz="2000"/>
          </a:p>
          <a:p>
            <a:r>
              <a:rPr lang="it-IT" sz="2000"/>
              <a:t>La scheda STM32F3Discovery </a:t>
            </a:r>
            <a:r>
              <a:rPr lang="it-IT" sz="2000" b="1">
                <a:solidFill>
                  <a:srgbClr val="FFC000"/>
                </a:solidFill>
              </a:rPr>
              <a:t>non supporta questo protocollo</a:t>
            </a:r>
            <a:r>
              <a:rPr lang="it-IT" sz="2000"/>
              <a:t>.  Per utilizzare il sensore abbiamo dovuto implementare questo protocollo utilizzando un GPIO.</a:t>
            </a:r>
          </a:p>
        </p:txBody>
      </p:sp>
      <p:pic>
        <p:nvPicPr>
          <p:cNvPr id="5" name="Immagine 13">
            <a:extLst>
              <a:ext uri="{FF2B5EF4-FFF2-40B4-BE49-F238E27FC236}">
                <a16:creationId xmlns:a16="http://schemas.microsoft.com/office/drawing/2014/main" id="{A3A4B33D-7094-D633-8085-4F4B7E91F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0374" y="731096"/>
            <a:ext cx="5287696" cy="1712131"/>
          </a:xfrm>
          <a:prstGeom prst="rect">
            <a:avLst/>
          </a:prstGeom>
        </p:spPr>
      </p:pic>
      <p:pic>
        <p:nvPicPr>
          <p:cNvPr id="1026" name="Picture 2" descr="AN #157 - Implementation of IR NEC protocol - MCS Electronics">
            <a:extLst>
              <a:ext uri="{FF2B5EF4-FFF2-40B4-BE49-F238E27FC236}">
                <a16:creationId xmlns:a16="http://schemas.microsoft.com/office/drawing/2014/main" id="{9582D46D-BF46-3C4B-7BDE-03A896678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9465" y="2810486"/>
            <a:ext cx="4695706" cy="138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0036EFFA-26BD-3EC8-4D5F-082659886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2" t="10870" r="5426" b="39710"/>
          <a:stretch/>
        </p:blipFill>
        <p:spPr>
          <a:xfrm>
            <a:off x="7793245" y="4581538"/>
            <a:ext cx="2519211" cy="18514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004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DC89AB8-77AB-7E81-063B-5F6FAF885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7331" y="4269777"/>
            <a:ext cx="3533360" cy="2176149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504735B8-AA48-FDB7-5114-BC20C1FF5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91" r="4306" b="19456"/>
          <a:stretch/>
        </p:blipFill>
        <p:spPr>
          <a:xfrm>
            <a:off x="1220717" y="2717716"/>
            <a:ext cx="3778666" cy="10292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8761CF0-1FCE-2E2F-75E5-31B9BE56F300}"/>
              </a:ext>
            </a:extLst>
          </p:cNvPr>
          <p:cNvSpPr txBox="1"/>
          <p:nvPr/>
        </p:nvSpPr>
        <p:spPr>
          <a:xfrm>
            <a:off x="6250087" y="2546666"/>
            <a:ext cx="5121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>
                <a:solidFill>
                  <a:srgbClr val="FFC000"/>
                </a:solidFill>
              </a:rPr>
              <a:t>Quando il sensore riceve un segnale </a:t>
            </a:r>
            <a:r>
              <a:rPr lang="it-IT"/>
              <a:t>ed inizia la comunicazione abbassando la linea seriale, esso </a:t>
            </a:r>
            <a:r>
              <a:rPr lang="it-IT" b="1">
                <a:solidFill>
                  <a:srgbClr val="FFC000"/>
                </a:solidFill>
              </a:rPr>
              <a:t>genera l’interrupt</a:t>
            </a:r>
            <a:r>
              <a:rPr lang="it-IT"/>
              <a:t>. La ISR invocata chiama una funzione utilizzata per emulare la ricezione NEC.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4F177-0EA5-EB6A-6DB7-3F50E266625E}"/>
              </a:ext>
            </a:extLst>
          </p:cNvPr>
          <p:cNvSpPr txBox="1"/>
          <p:nvPr/>
        </p:nvSpPr>
        <p:spPr>
          <a:xfrm>
            <a:off x="821984" y="4491796"/>
            <a:ext cx="49073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La funzione di ricezione va a </a:t>
            </a:r>
            <a:r>
              <a:rPr lang="it-IT" b="1">
                <a:solidFill>
                  <a:srgbClr val="FFC000"/>
                </a:solidFill>
              </a:rPr>
              <a:t>campionare</a:t>
            </a:r>
            <a:r>
              <a:rPr lang="it-IT"/>
              <a:t> la linea seriale e, calcolando la distanza temporale tra due fronti attivi del segnale, decodifica e memorizza i 32 bit ricevuti. La funzione </a:t>
            </a:r>
            <a:r>
              <a:rPr lang="it-IT" i="1" err="1"/>
              <a:t>gestisci_tasto</a:t>
            </a:r>
            <a:r>
              <a:rPr lang="it-IT" i="1"/>
              <a:t> </a:t>
            </a:r>
            <a:r>
              <a:rPr lang="it-IT"/>
              <a:t>modifica poi lo </a:t>
            </a:r>
            <a:r>
              <a:rPr lang="it-IT" b="1">
                <a:solidFill>
                  <a:srgbClr val="FFC000"/>
                </a:solidFill>
              </a:rPr>
              <a:t>stato</a:t>
            </a:r>
            <a:r>
              <a:rPr lang="it-IT"/>
              <a:t> della lampada in base al pulsante premuto.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FAF974-8448-ABCA-ED6E-8474E07AF370}"/>
              </a:ext>
            </a:extLst>
          </p:cNvPr>
          <p:cNvSpPr txBox="1"/>
          <p:nvPr/>
        </p:nvSpPr>
        <p:spPr>
          <a:xfrm>
            <a:off x="821984" y="772643"/>
            <a:ext cx="51213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La linea seriale del sensore è connessa al </a:t>
            </a:r>
            <a:r>
              <a:rPr lang="it-IT" b="1">
                <a:solidFill>
                  <a:srgbClr val="FFC000"/>
                </a:solidFill>
              </a:rPr>
              <a:t>GPIOA10</a:t>
            </a:r>
            <a:r>
              <a:rPr lang="it-IT"/>
              <a:t>. E’ necessario quindi abilitare le </a:t>
            </a:r>
            <a:r>
              <a:rPr lang="it-IT" b="1">
                <a:solidFill>
                  <a:srgbClr val="FFC000"/>
                </a:solidFill>
              </a:rPr>
              <a:t>interrupt</a:t>
            </a:r>
            <a:r>
              <a:rPr lang="it-IT"/>
              <a:t> esterne relative alle variazioni del valore presente su questo pin.</a:t>
            </a:r>
          </a:p>
        </p:txBody>
      </p:sp>
      <p:pic>
        <p:nvPicPr>
          <p:cNvPr id="18" name="Picture 1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7D1673D-6259-A275-3074-5E0349B606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83" t="-8198" r="-975" b="-5158"/>
          <a:stretch/>
        </p:blipFill>
        <p:spPr>
          <a:xfrm>
            <a:off x="6520070" y="623501"/>
            <a:ext cx="4681330" cy="1200329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528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F8FA7DFD-E4F0-EC5C-698E-28A670D8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950" y="173997"/>
            <a:ext cx="10905066" cy="923330"/>
          </a:xfrm>
        </p:spPr>
        <p:txBody>
          <a:bodyPr>
            <a:normAutofit/>
          </a:bodyPr>
          <a:lstStyle/>
          <a:p>
            <a:r>
              <a:rPr lang="it-IT" sz="3600"/>
              <a:t>L’utilizzo dei </a:t>
            </a:r>
            <a:r>
              <a:rPr lang="it-IT" sz="3600">
                <a:solidFill>
                  <a:schemeClr val="accent4"/>
                </a:solidFill>
              </a:rPr>
              <a:t>timer</a:t>
            </a:r>
            <a:r>
              <a:rPr lang="it-IT" sz="3600"/>
              <a:t> per la tempificazione</a:t>
            </a:r>
            <a:endParaRPr lang="it-IT" sz="3600">
              <a:solidFill>
                <a:schemeClr val="accent4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805150-B5D1-C92B-F2F5-93F81E532F06}"/>
              </a:ext>
            </a:extLst>
          </p:cNvPr>
          <p:cNvSpPr txBox="1"/>
          <p:nvPr/>
        </p:nvSpPr>
        <p:spPr>
          <a:xfrm>
            <a:off x="708873" y="1256353"/>
            <a:ext cx="451073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 timer sono contatori che sono caratterizzati da una dimensione specifica (in bit) e da una particolare funzionalità di utilizzo.</a:t>
            </a:r>
          </a:p>
          <a:p>
            <a:r>
              <a:rPr lang="it-IT"/>
              <a:t>Infatti, nella STM32F3Discovery sono presenti 10 unità timer suddivisi in questo modo: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Advanced timers </a:t>
            </a:r>
            <a:r>
              <a:rPr lang="it-IT"/>
              <a:t>(TIM1/TIM8)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General-</a:t>
            </a:r>
            <a:r>
              <a:rPr lang="it-IT" sz="2000" b="1" err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purpose</a:t>
            </a:r>
            <a:r>
              <a:rPr lang="it-IT" sz="2000" b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 timers </a:t>
            </a:r>
            <a:r>
              <a:rPr lang="it-IT"/>
              <a:t>(TIM2/TIM3/TIM4 e TIM15/TIM16/TIM17)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Basic timers </a:t>
            </a:r>
            <a:r>
              <a:rPr lang="it-IT"/>
              <a:t>(TIM6/TIM7) utilizzati per fornire una base dei tempi per attivare i convertitori da digitale ad analogico.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B9B398C-8C7F-1734-69F4-0E85C39E1D45}"/>
              </a:ext>
            </a:extLst>
          </p:cNvPr>
          <p:cNvSpPr txBox="1"/>
          <p:nvPr/>
        </p:nvSpPr>
        <p:spPr>
          <a:xfrm>
            <a:off x="6399003" y="1256353"/>
            <a:ext cx="45107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Ci sono tre modalità di funzionamento: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/>
              <a:t>Up </a:t>
            </a:r>
            <a:r>
              <a:rPr lang="it-IT" b="1" err="1"/>
              <a:t>counting</a:t>
            </a:r>
            <a:r>
              <a:rPr lang="it-IT" b="1"/>
              <a:t> mode</a:t>
            </a:r>
            <a:r>
              <a:rPr lang="it-IT"/>
              <a:t>: il contatore parte da zero e si incrementa fino a un certo valore fissato.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 </a:t>
            </a:r>
            <a:r>
              <a:rPr lang="it-IT" b="1"/>
              <a:t>Down </a:t>
            </a:r>
            <a:r>
              <a:rPr lang="it-IT" b="1" err="1"/>
              <a:t>counting</a:t>
            </a:r>
            <a:r>
              <a:rPr lang="it-IT" b="1"/>
              <a:t> mode</a:t>
            </a:r>
            <a:r>
              <a:rPr lang="it-IT"/>
              <a:t>: il contatore parte da un certo valore fissato e si decrementa fino a zero.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/>
              <a:t>Center-</a:t>
            </a:r>
            <a:r>
              <a:rPr lang="it-IT" b="1" err="1"/>
              <a:t>aligned</a:t>
            </a:r>
            <a:r>
              <a:rPr lang="it-IT" b="1"/>
              <a:t> mode</a:t>
            </a:r>
            <a:r>
              <a:rPr lang="it-IT"/>
              <a:t>: il contatore si incrementa fino a un certo valore «centrale» per poi decrementarsi da tale punto fino a zero.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46BFD7E-FFEC-13B3-33D8-42D09DB7E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488" y="4753032"/>
            <a:ext cx="3787608" cy="1603935"/>
          </a:xfrm>
          <a:prstGeom prst="rect">
            <a:avLst/>
          </a:prstGeom>
          <a:effectLst>
            <a:outerShdw blurRad="88900" dist="38100" dir="2700000" sx="101000" sy="101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C1D9D8-F614-5DB2-279B-4C0AAA5BDB42}"/>
              </a:ext>
            </a:extLst>
          </p:cNvPr>
          <p:cNvSpPr txBox="1"/>
          <p:nvPr/>
        </p:nvSpPr>
        <p:spPr>
          <a:xfrm>
            <a:off x="1094117" y="4753032"/>
            <a:ext cx="31046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Nel nostro progetto sono stati utilizzati: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solidFill>
                  <a:srgbClr val="FFC000"/>
                </a:solidFill>
              </a:rPr>
              <a:t>TIM2</a:t>
            </a:r>
            <a:r>
              <a:rPr lang="it-IT"/>
              <a:t>:  contatore a 32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solidFill>
                  <a:srgbClr val="FFC000"/>
                </a:solidFill>
              </a:rPr>
              <a:t>TIM3</a:t>
            </a:r>
            <a:r>
              <a:rPr lang="it-IT"/>
              <a:t>: contatore a 16 bit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>
                <a:solidFill>
                  <a:srgbClr val="FFC000"/>
                </a:solidFill>
              </a:rPr>
              <a:t>TIM4</a:t>
            </a:r>
            <a:r>
              <a:rPr lang="it-IT"/>
              <a:t>: contatore a 16 bit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6F95605E-EAC9-B512-2B19-E901972A2D56}"/>
              </a:ext>
            </a:extLst>
          </p:cNvPr>
          <p:cNvCxnSpPr/>
          <p:nvPr/>
        </p:nvCxnSpPr>
        <p:spPr>
          <a:xfrm>
            <a:off x="5750103" y="1096767"/>
            <a:ext cx="1" cy="543674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507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F8FA7DFD-E4F0-EC5C-698E-28A670D8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638" y="544640"/>
            <a:ext cx="10905066" cy="923330"/>
          </a:xfrm>
        </p:spPr>
        <p:txBody>
          <a:bodyPr>
            <a:normAutofit/>
          </a:bodyPr>
          <a:lstStyle/>
          <a:p>
            <a:r>
              <a:rPr lang="it-IT" sz="3600"/>
              <a:t>L’utilizzo dei </a:t>
            </a:r>
            <a:r>
              <a:rPr lang="it-IT" sz="3600">
                <a:solidFill>
                  <a:schemeClr val="accent4"/>
                </a:solidFill>
              </a:rPr>
              <a:t>timer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0805150-B5D1-C92B-F2F5-93F81E532F06}"/>
              </a:ext>
            </a:extLst>
          </p:cNvPr>
          <p:cNvSpPr txBox="1"/>
          <p:nvPr/>
        </p:nvSpPr>
        <p:spPr>
          <a:xfrm>
            <a:off x="687223" y="1776928"/>
            <a:ext cx="451073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 timer TIM2, TIM3 e TIM4 avranno in ingresso il clock interno (CK_INT) che lavora ad una frequenza di 48MHz.</a:t>
            </a:r>
          </a:p>
          <a:p>
            <a:endParaRPr lang="it-IT"/>
          </a:p>
          <a:p>
            <a:r>
              <a:rPr lang="it-IT"/>
              <a:t>Per gestire opportunamente il conteggio di tali timer secondo le nostre esigenze di progetto, abbiamo utilizzato il </a:t>
            </a:r>
            <a:r>
              <a:rPr lang="it-IT" sz="2000" b="1" err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prescaler</a:t>
            </a:r>
            <a:r>
              <a:rPr lang="it-IT"/>
              <a:t>. 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1C1D9D8-F614-5DB2-279B-4C0AAA5BDB42}"/>
              </a:ext>
            </a:extLst>
          </p:cNvPr>
          <p:cNvSpPr txBox="1"/>
          <p:nvPr/>
        </p:nvSpPr>
        <p:spPr>
          <a:xfrm>
            <a:off x="687223" y="4022019"/>
            <a:ext cx="45061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Il </a:t>
            </a:r>
            <a:r>
              <a:rPr lang="it-IT" err="1"/>
              <a:t>prescaler</a:t>
            </a:r>
            <a:r>
              <a:rPr lang="it-IT"/>
              <a:t> è semplicemente </a:t>
            </a:r>
            <a:r>
              <a:rPr lang="it-IT" b="1">
                <a:solidFill>
                  <a:srgbClr val="FFC000"/>
                </a:solidFill>
              </a:rPr>
              <a:t>un divisore di frequenza</a:t>
            </a:r>
            <a:r>
              <a:rPr lang="it-IT"/>
              <a:t>. In assenza di </a:t>
            </a:r>
            <a:r>
              <a:rPr lang="it-IT" err="1"/>
              <a:t>prescaler</a:t>
            </a:r>
            <a:r>
              <a:rPr lang="it-IT"/>
              <a:t>, il timer si incrementerebbe ad ogni colpo di clock. L’uso di questo registro, invece, consente di settare opportunamente la tempificazione che desideriamo.  </a:t>
            </a:r>
          </a:p>
          <a:p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090051-575E-444F-F974-C0F6D155E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167" y="1402964"/>
            <a:ext cx="5518620" cy="4121302"/>
          </a:xfrm>
          <a:prstGeom prst="rect">
            <a:avLst/>
          </a:prstGeom>
          <a:effectLst>
            <a:outerShdw blurRad="152400" dist="38100" dir="2700000" sx="102000" sy="102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3606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F8FA7DFD-E4F0-EC5C-698E-28A670D8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2593" y="161090"/>
            <a:ext cx="10905066" cy="923330"/>
          </a:xfrm>
        </p:spPr>
        <p:txBody>
          <a:bodyPr>
            <a:normAutofit/>
          </a:bodyPr>
          <a:lstStyle/>
          <a:p>
            <a:r>
              <a:rPr lang="it-IT" sz="3600"/>
              <a:t>Configurazione dei </a:t>
            </a:r>
            <a:r>
              <a:rPr lang="it-IT" sz="3600">
                <a:solidFill>
                  <a:schemeClr val="accent4"/>
                </a:solidFill>
              </a:rPr>
              <a:t>timer</a:t>
            </a:r>
            <a:r>
              <a:rPr lang="it-IT" sz="3600"/>
              <a:t> </a:t>
            </a:r>
            <a:endParaRPr lang="it-IT" sz="3600">
              <a:solidFill>
                <a:schemeClr val="accent4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615F0-161D-EDE4-AC2A-F6947430E56A}"/>
              </a:ext>
            </a:extLst>
          </p:cNvPr>
          <p:cNvSpPr txBox="1"/>
          <p:nvPr/>
        </p:nvSpPr>
        <p:spPr>
          <a:xfrm>
            <a:off x="1961729" y="1139005"/>
            <a:ext cx="223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rgbClr val="FFC000"/>
                </a:solidFill>
              </a:rPr>
              <a:t>TIMER TIM2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E811BE1-8778-1294-42C4-03E8BF36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19" y="1707400"/>
            <a:ext cx="4339854" cy="296238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  <a:effectLst>
            <a:outerShdw blurRad="444500" dist="38100" dir="2700000" sx="103000" sy="103000" algn="tl" rotWithShape="0">
              <a:prstClr val="black">
                <a:alpha val="21000"/>
              </a:prst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6C6AE1-0EFE-5699-684C-C9AFD6C6F556}"/>
              </a:ext>
            </a:extLst>
          </p:cNvPr>
          <p:cNvSpPr txBox="1"/>
          <p:nvPr/>
        </p:nvSpPr>
        <p:spPr>
          <a:xfrm>
            <a:off x="952781" y="4980331"/>
            <a:ext cx="4510730" cy="147732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/>
              <a:t>Il timer2 ha come clock source il clock interno della scheda (CK_INT), il </a:t>
            </a:r>
            <a:r>
              <a:rPr lang="it-IT" err="1"/>
              <a:t>prescaler</a:t>
            </a:r>
            <a:r>
              <a:rPr lang="it-IT"/>
              <a:t> configurato al valore di 47 ed è settato in modalità up </a:t>
            </a:r>
            <a:r>
              <a:rPr lang="it-IT" err="1"/>
              <a:t>counting</a:t>
            </a:r>
            <a:r>
              <a:rPr lang="it-IT"/>
              <a:t>. Con queste impostazioni, il </a:t>
            </a:r>
            <a:r>
              <a:rPr lang="it-IT" b="1">
                <a:solidFill>
                  <a:srgbClr val="FFC000"/>
                </a:solidFill>
              </a:rPr>
              <a:t>periodo</a:t>
            </a:r>
            <a:r>
              <a:rPr lang="it-IT"/>
              <a:t> del clock è di </a:t>
            </a:r>
            <a:r>
              <a:rPr lang="it-IT" b="1">
                <a:solidFill>
                  <a:srgbClr val="FFC000"/>
                </a:solidFill>
              </a:rPr>
              <a:t>1 </a:t>
            </a:r>
            <a:r>
              <a:rPr lang="it-IT" b="1" err="1">
                <a:solidFill>
                  <a:srgbClr val="FFC000"/>
                </a:solidFill>
              </a:rPr>
              <a:t>us</a:t>
            </a:r>
            <a:r>
              <a:rPr lang="it-IT"/>
              <a:t>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1805C3-2E61-BB18-9826-A97B1AC9C328}"/>
              </a:ext>
            </a:extLst>
          </p:cNvPr>
          <p:cNvSpPr txBox="1"/>
          <p:nvPr/>
        </p:nvSpPr>
        <p:spPr>
          <a:xfrm>
            <a:off x="7099496" y="840230"/>
            <a:ext cx="4510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Usiamo tale timer per la tempificazione del </a:t>
            </a:r>
            <a:r>
              <a:rPr lang="it-IT" b="1">
                <a:solidFill>
                  <a:srgbClr val="FFC000"/>
                </a:solidFill>
              </a:rPr>
              <a:t>campionamento</a:t>
            </a:r>
            <a:r>
              <a:rPr lang="it-IT"/>
              <a:t> della linea seriale del </a:t>
            </a:r>
            <a:r>
              <a:rPr lang="it-IT" b="1">
                <a:solidFill>
                  <a:srgbClr val="FFC000"/>
                </a:solidFill>
              </a:rPr>
              <a:t>sensore IR</a:t>
            </a:r>
            <a:r>
              <a:rPr lang="it-IT"/>
              <a:t>. In particolare, viene utilizzato per implementare la funzione di attesa attiva </a:t>
            </a:r>
            <a:r>
              <a:rPr lang="it-IT" i="1" err="1"/>
              <a:t>delay_us</a:t>
            </a:r>
            <a:r>
              <a:rPr lang="it-IT" b="1" i="1"/>
              <a:t>.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E07F39C-52FF-5336-DA61-80F7F4DBC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497" y="3253199"/>
            <a:ext cx="3991915" cy="94012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60681582-AFF2-126D-3C35-04FE53458C2A}"/>
              </a:ext>
            </a:extLst>
          </p:cNvPr>
          <p:cNvSpPr txBox="1"/>
          <p:nvPr/>
        </p:nvSpPr>
        <p:spPr>
          <a:xfrm>
            <a:off x="7099496" y="4817441"/>
            <a:ext cx="4510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Questa funzione presenta come parametro di input il valore in microsecondi relativo al tempo che vogliamo attendere ed implementa una </a:t>
            </a:r>
            <a:r>
              <a:rPr lang="it-IT" b="1">
                <a:solidFill>
                  <a:srgbClr val="FFC000"/>
                </a:solidFill>
              </a:rPr>
              <a:t>breve attesa attiva</a:t>
            </a:r>
            <a:r>
              <a:rPr lang="it-IT"/>
              <a:t>.</a:t>
            </a:r>
            <a:endParaRPr lang="it-IT" b="1" i="1"/>
          </a:p>
        </p:txBody>
      </p:sp>
    </p:spTree>
    <p:extLst>
      <p:ext uri="{BB962C8B-B14F-4D97-AF65-F5344CB8AC3E}">
        <p14:creationId xmlns:p14="http://schemas.microsoft.com/office/powerpoint/2010/main" val="2569762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F8FA7DFD-E4F0-EC5C-698E-28A670D8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46" y="118281"/>
            <a:ext cx="10905066" cy="923330"/>
          </a:xfrm>
        </p:spPr>
        <p:txBody>
          <a:bodyPr>
            <a:normAutofit/>
          </a:bodyPr>
          <a:lstStyle/>
          <a:p>
            <a:r>
              <a:rPr lang="it-IT" sz="3600"/>
              <a:t>Configurazione dei </a:t>
            </a:r>
            <a:r>
              <a:rPr lang="it-IT" sz="3600">
                <a:solidFill>
                  <a:schemeClr val="accent4"/>
                </a:solidFill>
              </a:rPr>
              <a:t>timer</a:t>
            </a:r>
            <a:r>
              <a:rPr lang="it-IT" sz="3600"/>
              <a:t> </a:t>
            </a:r>
            <a:endParaRPr lang="it-IT" sz="3600">
              <a:solidFill>
                <a:schemeClr val="accent4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615F0-161D-EDE4-AC2A-F6947430E56A}"/>
              </a:ext>
            </a:extLst>
          </p:cNvPr>
          <p:cNvSpPr txBox="1"/>
          <p:nvPr/>
        </p:nvSpPr>
        <p:spPr>
          <a:xfrm>
            <a:off x="2044856" y="1324889"/>
            <a:ext cx="223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rgbClr val="FFC000"/>
                </a:solidFill>
              </a:rPr>
              <a:t>TIMER TIM4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6C6AE1-0EFE-5699-684C-C9AFD6C6F556}"/>
              </a:ext>
            </a:extLst>
          </p:cNvPr>
          <p:cNvSpPr txBox="1"/>
          <p:nvPr/>
        </p:nvSpPr>
        <p:spPr>
          <a:xfrm>
            <a:off x="6665006" y="1324889"/>
            <a:ext cx="4510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Il Timer4 ha come clock Source il clock interno della scheda (CK_INT), il </a:t>
            </a:r>
            <a:r>
              <a:rPr lang="it-IT" err="1"/>
              <a:t>prescaler</a:t>
            </a:r>
            <a:r>
              <a:rPr lang="it-IT"/>
              <a:t> configurato al valore di 47999, è settato in modalità up </a:t>
            </a:r>
            <a:r>
              <a:rPr lang="it-IT" err="1"/>
              <a:t>counting</a:t>
            </a:r>
            <a:r>
              <a:rPr lang="it-IT"/>
              <a:t> e ha un counter </a:t>
            </a:r>
            <a:r>
              <a:rPr lang="it-IT" err="1"/>
              <a:t>period</a:t>
            </a:r>
            <a:r>
              <a:rPr lang="it-IT"/>
              <a:t> di 2000. Il </a:t>
            </a:r>
            <a:r>
              <a:rPr lang="it-IT" b="1">
                <a:solidFill>
                  <a:srgbClr val="FFC000"/>
                </a:solidFill>
              </a:rPr>
              <a:t>periodo</a:t>
            </a:r>
            <a:r>
              <a:rPr lang="it-IT"/>
              <a:t> con il quale questo timer termina il conteggio è di 2 secondi.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01805C3-2E61-BB18-9826-A97B1AC9C328}"/>
              </a:ext>
            </a:extLst>
          </p:cNvPr>
          <p:cNvSpPr txBox="1"/>
          <p:nvPr/>
        </p:nvSpPr>
        <p:spPr>
          <a:xfrm>
            <a:off x="6696693" y="3461899"/>
            <a:ext cx="4697076" cy="2612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Questo timer viene avviato all’inizio della modalità 2, ovvero quella in cui si gestisce l’accensione del LED in base alla luminosità dell’ambiente esterno.</a:t>
            </a:r>
          </a:p>
          <a:p>
            <a:r>
              <a:rPr lang="it-IT"/>
              <a:t>Il </a:t>
            </a:r>
            <a:r>
              <a:rPr lang="it-IT" b="1">
                <a:solidFill>
                  <a:srgbClr val="FFC000"/>
                </a:solidFill>
              </a:rPr>
              <a:t>TIM4 attiva l’ADC periodicamente </a:t>
            </a:r>
            <a:r>
              <a:rPr lang="it-IT"/>
              <a:t>tramite un segnale di trigger. </a:t>
            </a:r>
          </a:p>
          <a:p>
            <a:r>
              <a:rPr lang="it-IT"/>
              <a:t>L’ADC, a sua volta, in seguito a tale evento, effettua una conversione del segnale proveniente dal fotoresistore e regola il LED.</a:t>
            </a:r>
            <a:endParaRPr lang="it-IT" b="1" i="1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3D48C6F-31B9-9F79-87F3-BBDF0F0FB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831" y="1847744"/>
            <a:ext cx="5142470" cy="3560172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1778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942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F8FA7DFD-E4F0-EC5C-698E-28A670D8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0189" y="152528"/>
            <a:ext cx="10905066" cy="923330"/>
          </a:xfrm>
        </p:spPr>
        <p:txBody>
          <a:bodyPr>
            <a:normAutofit/>
          </a:bodyPr>
          <a:lstStyle/>
          <a:p>
            <a:r>
              <a:rPr lang="it-IT" sz="3600"/>
              <a:t>Configurazione dei </a:t>
            </a:r>
            <a:r>
              <a:rPr lang="it-IT" sz="3600">
                <a:solidFill>
                  <a:schemeClr val="accent4"/>
                </a:solidFill>
              </a:rPr>
              <a:t>timer</a:t>
            </a:r>
            <a:r>
              <a:rPr lang="it-IT" sz="3600"/>
              <a:t> </a:t>
            </a:r>
            <a:endParaRPr lang="it-IT" sz="3600">
              <a:solidFill>
                <a:schemeClr val="accent4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F615F0-161D-EDE4-AC2A-F6947430E56A}"/>
              </a:ext>
            </a:extLst>
          </p:cNvPr>
          <p:cNvSpPr txBox="1"/>
          <p:nvPr/>
        </p:nvSpPr>
        <p:spPr>
          <a:xfrm>
            <a:off x="1727377" y="1038161"/>
            <a:ext cx="22344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>
                <a:solidFill>
                  <a:srgbClr val="FFC000"/>
                </a:solidFill>
              </a:rPr>
              <a:t>TIMER TIM3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C6C6AE1-0EFE-5699-684C-C9AFD6C6F556}"/>
              </a:ext>
            </a:extLst>
          </p:cNvPr>
          <p:cNvSpPr txBox="1"/>
          <p:nvPr/>
        </p:nvSpPr>
        <p:spPr>
          <a:xfrm>
            <a:off x="820612" y="5144195"/>
            <a:ext cx="45107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Il Timer3 ha come clock source il clock interno della scheda (CK_INT), il </a:t>
            </a:r>
            <a:r>
              <a:rPr lang="it-IT" err="1"/>
              <a:t>prescaler</a:t>
            </a:r>
            <a:r>
              <a:rPr lang="it-IT"/>
              <a:t> configurato al valore di 47999, è settato in modalità up </a:t>
            </a:r>
            <a:r>
              <a:rPr lang="it-IT" err="1"/>
              <a:t>counting</a:t>
            </a:r>
            <a:r>
              <a:rPr lang="it-IT"/>
              <a:t> e ha un counter </a:t>
            </a:r>
            <a:r>
              <a:rPr lang="it-IT" err="1"/>
              <a:t>period</a:t>
            </a:r>
            <a:r>
              <a:rPr lang="it-IT"/>
              <a:t> di 1000.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21931B-E1D2-AFD1-5765-50E585660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713" y="1454300"/>
            <a:ext cx="4925563" cy="3397595"/>
          </a:xfrm>
          <a:prstGeom prst="rect">
            <a:avLst/>
          </a:prstGeom>
          <a:effectLst>
            <a:outerShdw blurRad="177800" dist="38100" dir="2700000" sx="103000" sy="103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113878E-0609-3357-3203-EB7A31BF00B9}"/>
              </a:ext>
            </a:extLst>
          </p:cNvPr>
          <p:cNvSpPr txBox="1"/>
          <p:nvPr/>
        </p:nvSpPr>
        <p:spPr>
          <a:xfrm>
            <a:off x="6700851" y="995864"/>
            <a:ext cx="46885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Questo timer viene avviato appena l’utente inserisce la durata per la quale desidera che il LED resti acceso nella terza modalità.</a:t>
            </a:r>
          </a:p>
          <a:p>
            <a:r>
              <a:rPr lang="it-IT"/>
              <a:t>La configurazione impostata fa sì che il timer </a:t>
            </a:r>
            <a:r>
              <a:rPr lang="it-IT" b="1">
                <a:solidFill>
                  <a:srgbClr val="FFC000"/>
                </a:solidFill>
              </a:rPr>
              <a:t>interrompa</a:t>
            </a:r>
            <a:r>
              <a:rPr lang="it-IT"/>
              <a:t> il processore </a:t>
            </a:r>
            <a:r>
              <a:rPr lang="it-IT" b="1">
                <a:solidFill>
                  <a:srgbClr val="FFC000"/>
                </a:solidFill>
              </a:rPr>
              <a:t>ogni secondo </a:t>
            </a:r>
            <a:r>
              <a:rPr lang="it-IT"/>
              <a:t>e, in corrispondenza a tale interruzione, viene decrementata la variabile </a:t>
            </a:r>
            <a:r>
              <a:rPr lang="it-IT" i="1"/>
              <a:t>countdown</a:t>
            </a:r>
            <a:r>
              <a:rPr lang="it-IT"/>
              <a:t>. Quando essa assume valore pari a 0, il LED viene spento e il timer si ferma.</a:t>
            </a:r>
            <a:endParaRPr lang="it-IT" b="1" i="1"/>
          </a:p>
        </p:txBody>
      </p:sp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C3EA672-191A-6600-AB29-339B1B4D8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256" y="3842570"/>
            <a:ext cx="5121489" cy="2412491"/>
          </a:xfrm>
          <a:prstGeom prst="rect">
            <a:avLst/>
          </a:prstGeom>
          <a:effectLst>
            <a:outerShdw blurRad="190500" dist="38100" dir="2700000" sx="103000" sy="103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577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9" y="506727"/>
            <a:ext cx="3142932" cy="15267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FOTORESISTORE</a:t>
            </a:r>
            <a:br>
              <a:rPr lang="en-US" sz="3000" kern="1200">
                <a:solidFill>
                  <a:schemeClr val="accent4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MODALITA’ GREEN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2">
            <a:extLst>
              <a:ext uri="{FF2B5EF4-FFF2-40B4-BE49-F238E27FC236}">
                <a16:creationId xmlns:a16="http://schemas.microsoft.com/office/drawing/2014/main" id="{54EB2213-BE15-96EE-3974-DB51C8354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5336" y="506727"/>
            <a:ext cx="6609921" cy="1526741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11430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it-IT" sz="2000">
                <a:solidFill>
                  <a:schemeClr val="bg1"/>
                </a:solidFill>
              </a:rPr>
              <a:t>La </a:t>
            </a:r>
            <a:r>
              <a:rPr lang="en-US" altLang="it-IT" sz="2000" err="1">
                <a:solidFill>
                  <a:schemeClr val="bg1"/>
                </a:solidFill>
              </a:rPr>
              <a:t>fotocella</a:t>
            </a:r>
            <a:r>
              <a:rPr lang="en-US" altLang="it-IT" sz="2000">
                <a:solidFill>
                  <a:schemeClr val="bg1"/>
                </a:solidFill>
              </a:rPr>
              <a:t> è un </a:t>
            </a:r>
            <a:r>
              <a:rPr lang="en-US" altLang="it-IT" sz="2000" err="1">
                <a:solidFill>
                  <a:schemeClr val="bg1"/>
                </a:solidFill>
              </a:rPr>
              <a:t>tipo</a:t>
            </a:r>
            <a:r>
              <a:rPr lang="en-US" altLang="it-IT" sz="2000">
                <a:solidFill>
                  <a:schemeClr val="bg1"/>
                </a:solidFill>
              </a:rPr>
              <a:t> di </a:t>
            </a:r>
            <a:r>
              <a:rPr lang="en-US" altLang="it-IT" sz="2000" err="1">
                <a:solidFill>
                  <a:schemeClr val="bg1"/>
                </a:solidFill>
              </a:rPr>
              <a:t>resistore</a:t>
            </a:r>
            <a:r>
              <a:rPr lang="en-US" altLang="it-IT" sz="2000">
                <a:solidFill>
                  <a:schemeClr val="bg1"/>
                </a:solidFill>
              </a:rPr>
              <a:t> </a:t>
            </a:r>
            <a:r>
              <a:rPr lang="en-US" altLang="it-IT" sz="2000" err="1">
                <a:solidFill>
                  <a:schemeClr val="bg1"/>
                </a:solidFill>
              </a:rPr>
              <a:t>dipendente</a:t>
            </a:r>
            <a:r>
              <a:rPr lang="en-US" altLang="it-IT" sz="2000">
                <a:solidFill>
                  <a:schemeClr val="bg1"/>
                </a:solidFill>
              </a:rPr>
              <a:t> </a:t>
            </a:r>
            <a:r>
              <a:rPr lang="en-US" altLang="it-IT" sz="2000" err="1">
                <a:solidFill>
                  <a:schemeClr val="bg1"/>
                </a:solidFill>
              </a:rPr>
              <a:t>dalla</a:t>
            </a:r>
            <a:r>
              <a:rPr lang="en-US" altLang="it-IT" sz="2000">
                <a:solidFill>
                  <a:schemeClr val="bg1"/>
                </a:solidFill>
              </a:rPr>
              <a:t> luce. Essa ha </a:t>
            </a:r>
            <a:r>
              <a:rPr lang="en-US" altLang="it-IT" sz="2000" err="1">
                <a:solidFill>
                  <a:schemeClr val="bg1"/>
                </a:solidFill>
              </a:rPr>
              <a:t>una</a:t>
            </a:r>
            <a:r>
              <a:rPr lang="en-US" altLang="it-IT" sz="2000">
                <a:solidFill>
                  <a:schemeClr val="bg1"/>
                </a:solidFill>
              </a:rPr>
              <a:t> </a:t>
            </a:r>
            <a:r>
              <a:rPr lang="en-US" altLang="it-IT" sz="2000" err="1">
                <a:solidFill>
                  <a:schemeClr val="bg1"/>
                </a:solidFill>
              </a:rPr>
              <a:t>resistenza</a:t>
            </a:r>
            <a:r>
              <a:rPr lang="en-US" altLang="it-IT" sz="2000">
                <a:solidFill>
                  <a:schemeClr val="bg1"/>
                </a:solidFill>
              </a:rPr>
              <a:t> di circa 50k</a:t>
            </a:r>
            <a:r>
              <a:rPr lang="el-GR" altLang="it-IT" sz="2000">
                <a:solidFill>
                  <a:schemeClr val="bg1"/>
                </a:solidFill>
              </a:rPr>
              <a:t>Ω</a:t>
            </a:r>
            <a:r>
              <a:rPr lang="it-IT" altLang="it-IT" sz="2000">
                <a:solidFill>
                  <a:schemeClr val="bg1"/>
                </a:solidFill>
              </a:rPr>
              <a:t> al buio e circa 500</a:t>
            </a:r>
            <a:r>
              <a:rPr lang="el-GR" altLang="it-IT" sz="2000">
                <a:solidFill>
                  <a:schemeClr val="bg1"/>
                </a:solidFill>
              </a:rPr>
              <a:t>Ω</a:t>
            </a:r>
            <a:r>
              <a:rPr lang="it-IT" altLang="it-IT" sz="2000">
                <a:solidFill>
                  <a:schemeClr val="bg1"/>
                </a:solidFill>
              </a:rPr>
              <a:t> quando sottoposta ad alta luminosità.</a:t>
            </a:r>
            <a:endParaRPr lang="en-US" altLang="it-IT" sz="2000">
              <a:solidFill>
                <a:schemeClr val="bg1"/>
              </a:solidFill>
            </a:endParaRPr>
          </a:p>
        </p:txBody>
      </p:sp>
      <p:pic>
        <p:nvPicPr>
          <p:cNvPr id="4" name="Immagine 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1DB6D3A0-BFE5-7EED-C015-19F5C12FD2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513" t="-4159" r="-8997" b="-6376"/>
          <a:stretch/>
        </p:blipFill>
        <p:spPr>
          <a:xfrm>
            <a:off x="1621162" y="2713383"/>
            <a:ext cx="2951922" cy="36428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AE8F59-0029-A244-B7FB-7315FDB8843B}"/>
              </a:ext>
            </a:extLst>
          </p:cNvPr>
          <p:cNvSpPr txBox="1"/>
          <p:nvPr/>
        </p:nvSpPr>
        <p:spPr>
          <a:xfrm>
            <a:off x="5409660" y="3560347"/>
            <a:ext cx="56812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/>
              <a:t>Il resistore e la </a:t>
            </a:r>
            <a:r>
              <a:rPr lang="it-IT" sz="2000" b="1" err="1">
                <a:solidFill>
                  <a:srgbClr val="FFC000"/>
                </a:solidFill>
              </a:rPr>
              <a:t>fotocella</a:t>
            </a:r>
            <a:r>
              <a:rPr lang="it-IT" sz="2000"/>
              <a:t> insieme agiscono come un </a:t>
            </a:r>
            <a:r>
              <a:rPr lang="it-IT" sz="2000" b="1">
                <a:solidFill>
                  <a:srgbClr val="FFC000"/>
                </a:solidFill>
              </a:rPr>
              <a:t>potenziometro</a:t>
            </a:r>
            <a:r>
              <a:rPr lang="it-IT" sz="2000"/>
              <a:t>. Quando la luce è intensa, la resistenza del fotoresistore è molto bassa se comparata con il valore della resistenza fissa. In questo caso, è come se il potenziometro avesse tensione prossima a 0.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AD4BE2-9CDD-6A12-0CD6-1C82BCEC51B0}"/>
              </a:ext>
            </a:extLst>
          </p:cNvPr>
          <p:cNvSpPr txBox="1"/>
          <p:nvPr/>
        </p:nvSpPr>
        <p:spPr>
          <a:xfrm>
            <a:off x="1565097" y="3722669"/>
            <a:ext cx="4143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cs typeface="Calibri"/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ACF2B-003B-5B05-F6B6-073A47B4FC3E}"/>
              </a:ext>
            </a:extLst>
          </p:cNvPr>
          <p:cNvSpPr txBox="1"/>
          <p:nvPr/>
        </p:nvSpPr>
        <p:spPr>
          <a:xfrm>
            <a:off x="1562421" y="5166937"/>
            <a:ext cx="33733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r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75891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79" y="401794"/>
            <a:ext cx="551594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PERCHÉ SMART </a:t>
            </a:r>
            <a:r>
              <a:rPr lang="en-US" kern="1200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LAMP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E919846-BC4B-4ACE-EC4D-2A3F0F9035E3}"/>
              </a:ext>
            </a:extLst>
          </p:cNvPr>
          <p:cNvSpPr txBox="1"/>
          <p:nvPr/>
        </p:nvSpPr>
        <p:spPr>
          <a:xfrm>
            <a:off x="419962" y="1825624"/>
            <a:ext cx="5074050" cy="42839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Le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nostre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vite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sono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ormai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totalmente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dipendenti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dall’utilizzo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della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b="1" err="1">
                <a:solidFill>
                  <a:schemeClr val="accent4"/>
                </a:solidFill>
              </a:rPr>
              <a:t>energia</a:t>
            </a:r>
            <a:r>
              <a:rPr lang="en-US" sz="1700" b="1">
                <a:solidFill>
                  <a:schemeClr val="accent4"/>
                </a:solidFill>
              </a:rPr>
              <a:t> </a:t>
            </a:r>
            <a:r>
              <a:rPr lang="en-US" sz="1700" b="1" err="1">
                <a:solidFill>
                  <a:schemeClr val="accent4"/>
                </a:solidFill>
              </a:rPr>
              <a:t>elettrica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, la quale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purtroppo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ad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oggi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è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ancora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in gran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parte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prodotta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sfruttando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b="1" err="1">
                <a:solidFill>
                  <a:schemeClr val="accent4"/>
                </a:solidFill>
              </a:rPr>
              <a:t>fonti</a:t>
            </a:r>
            <a:r>
              <a:rPr lang="en-US" sz="1700" b="1">
                <a:solidFill>
                  <a:schemeClr val="accent4"/>
                </a:solidFill>
              </a:rPr>
              <a:t> non </a:t>
            </a:r>
            <a:r>
              <a:rPr lang="en-US" sz="1700" b="1" err="1">
                <a:solidFill>
                  <a:schemeClr val="accent4"/>
                </a:solidFill>
              </a:rPr>
              <a:t>rinnovabili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spesso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ad elevate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emissioni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inquinanti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Uno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degli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utilizzi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più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comuni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dell’energia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elettrica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è </a:t>
            </a:r>
            <a:r>
              <a:rPr lang="en-US" sz="1700" b="1" err="1">
                <a:solidFill>
                  <a:schemeClr val="accent4"/>
                </a:solidFill>
              </a:rPr>
              <a:t>l’illuminazione</a:t>
            </a:r>
            <a:r>
              <a:rPr lang="en-US" sz="1700" b="1">
                <a:solidFill>
                  <a:schemeClr val="accent4"/>
                </a:solidFill>
              </a:rPr>
              <a:t> </a:t>
            </a:r>
            <a:r>
              <a:rPr lang="en-US" sz="1700" b="1" err="1">
                <a:solidFill>
                  <a:schemeClr val="accent4"/>
                </a:solidFill>
              </a:rPr>
              <a:t>artificiale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settore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nel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quale poche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azioni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quotidiane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spesso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trascurate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o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sottovalutate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consentono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di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ridurre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notevolmente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le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emissioni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inquinanti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70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2">
                  <a:lumMod val="50000"/>
                </a:schemeClr>
              </a:solidFill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La nostra idea è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quella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di fare in modo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che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tali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azioni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di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salvaguardia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dello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spreco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energetico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(e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quindi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dell’ambiente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)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possano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essere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attuate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maniera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b="1" err="1">
                <a:solidFill>
                  <a:schemeClr val="accent4"/>
                </a:solidFill>
              </a:rPr>
              <a:t>automatica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e </a:t>
            </a:r>
            <a:r>
              <a:rPr lang="en-US" sz="1700" b="1" err="1">
                <a:solidFill>
                  <a:schemeClr val="accent4"/>
                </a:solidFill>
              </a:rPr>
              <a:t>configurabile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da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parte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sz="1700" err="1">
                <a:solidFill>
                  <a:schemeClr val="tx2">
                    <a:lumMod val="50000"/>
                  </a:schemeClr>
                </a:solidFill>
              </a:rPr>
              <a:t>dell’utente</a:t>
            </a:r>
            <a:r>
              <a:rPr lang="en-US" sz="170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sz="170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C7C1579-560A-065D-A0F2-D1530D3B1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3741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l="14953" r="6951" b="4"/>
          <a:stretch/>
        </p:blipFill>
        <p:spPr>
          <a:xfrm>
            <a:off x="6527317" y="0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effectLst>
            <a:outerShdw blurRad="50800" dist="50800" dir="5400000" algn="ctr" rotWithShape="0">
              <a:srgbClr val="000000"/>
            </a:outerShdw>
            <a:reflection stA="0" endPos="65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wave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B0E3CE0-D8B0-FDEC-812A-EA3ED2A8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it-IT" sz="3600"/>
              <a:t>Come funziona il </a:t>
            </a:r>
            <a:r>
              <a:rPr lang="it-IT" sz="3600" b="1">
                <a:solidFill>
                  <a:schemeClr val="accent4"/>
                </a:solidFill>
              </a:rPr>
              <a:t>fotoresistore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0894C6E-EC24-7BC7-2CE5-FF724E0453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6885" y="1952293"/>
                <a:ext cx="4085169" cy="4106675"/>
              </a:xfrm>
            </p:spPr>
            <p:txBody>
              <a:bodyPr>
                <a:normAutofit/>
              </a:bodyPr>
              <a:lstStyle/>
              <a:p>
                <a:r>
                  <a:rPr lang="en-US" sz="2000"/>
                  <a:t>In base </a:t>
                </a:r>
                <a:r>
                  <a:rPr lang="en-US" sz="2000" err="1"/>
                  <a:t>alla</a:t>
                </a:r>
                <a:r>
                  <a:rPr lang="en-US" sz="2000"/>
                  <a:t> formula del </a:t>
                </a:r>
                <a:r>
                  <a:rPr lang="en-US" sz="2000" err="1"/>
                  <a:t>partitore</a:t>
                </a:r>
                <a:r>
                  <a:rPr lang="en-US" sz="2000"/>
                  <a:t> di </a:t>
                </a:r>
                <a:r>
                  <a:rPr lang="en-US" sz="2000" err="1"/>
                  <a:t>tensione</a:t>
                </a:r>
                <a:r>
                  <a:rPr lang="en-US" sz="2000"/>
                  <a:t>, la </a:t>
                </a:r>
                <a:r>
                  <a:rPr lang="en-US" sz="2000" err="1"/>
                  <a:t>tensione</a:t>
                </a:r>
                <a:r>
                  <a:rPr lang="en-US" sz="2000"/>
                  <a:t> V </a:t>
                </a:r>
                <a:r>
                  <a:rPr lang="en-US" sz="2000" err="1"/>
                  <a:t>misurata</a:t>
                </a:r>
                <a:r>
                  <a:rPr lang="en-US" sz="2000"/>
                  <a:t> </a:t>
                </a:r>
                <a:r>
                  <a:rPr lang="en-US" sz="2000" err="1"/>
                  <a:t>dall’</a:t>
                </a:r>
                <a:r>
                  <a:rPr lang="en-US" sz="2000" b="1" err="1">
                    <a:solidFill>
                      <a:srgbClr val="FFC000"/>
                    </a:solidFill>
                  </a:rPr>
                  <a:t>ADC</a:t>
                </a:r>
                <a:r>
                  <a:rPr lang="en-US" sz="2000"/>
                  <a:t> è </a:t>
                </a:r>
                <a:r>
                  <a:rPr lang="en-US" sz="2000" err="1"/>
                  <a:t>pari</a:t>
                </a:r>
                <a:r>
                  <a:rPr lang="en-US" sz="2000"/>
                  <a:t> a: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𝑑𝑑</m:t>
                          </m:r>
                        </m:sub>
                      </m:sSub>
                      <m:f>
                        <m:f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it-IT" sz="2000" b="0"/>
              </a:p>
              <a:p>
                <a:pPr marL="0" indent="0">
                  <a:buNone/>
                </a:pPr>
                <a:endParaRPr lang="it-IT" sz="2000" b="0"/>
              </a:p>
              <a:p>
                <a:r>
                  <a:rPr lang="en-US" sz="2000"/>
                  <a:t>Se r assume un </a:t>
                </a:r>
                <a:r>
                  <a:rPr lang="en-US" sz="2000" err="1"/>
                  <a:t>valore</a:t>
                </a:r>
                <a:r>
                  <a:rPr lang="en-US" sz="2000"/>
                  <a:t> molto alto, e </a:t>
                </a:r>
                <a:r>
                  <a:rPr lang="en-US" sz="2000" err="1"/>
                  <a:t>quindi</a:t>
                </a:r>
                <a:r>
                  <a:rPr lang="en-US" sz="2000"/>
                  <a:t> la </a:t>
                </a:r>
                <a:r>
                  <a:rPr lang="en-US" sz="2000" err="1"/>
                  <a:t>fotocella</a:t>
                </a:r>
                <a:r>
                  <a:rPr lang="en-US" sz="2000"/>
                  <a:t> è </a:t>
                </a:r>
                <a:r>
                  <a:rPr lang="en-US" sz="2000" err="1"/>
                  <a:t>sottoposta</a:t>
                </a:r>
                <a:r>
                  <a:rPr lang="en-US" sz="2000"/>
                  <a:t> ad </a:t>
                </a:r>
                <a:r>
                  <a:rPr lang="en-US" sz="2000" err="1"/>
                  <a:t>una</a:t>
                </a:r>
                <a:r>
                  <a:rPr lang="en-US" sz="2000"/>
                  <a:t> luce </a:t>
                </a:r>
                <a:r>
                  <a:rPr lang="en-US" sz="2000" err="1"/>
                  <a:t>bassa</a:t>
                </a:r>
                <a:r>
                  <a:rPr lang="en-US" sz="2000"/>
                  <a:t> o </a:t>
                </a:r>
                <a:r>
                  <a:rPr lang="en-US" sz="2000" err="1"/>
                  <a:t>nulla</a:t>
                </a:r>
                <a:r>
                  <a:rPr lang="en-US" sz="2000"/>
                  <a:t>, la </a:t>
                </a:r>
                <a:r>
                  <a:rPr lang="en-US" sz="2000" err="1"/>
                  <a:t>resistenza</a:t>
                </a:r>
                <a:r>
                  <a:rPr lang="en-US" sz="2000"/>
                  <a:t> </a:t>
                </a:r>
                <a:r>
                  <a:rPr lang="en-US" sz="2000" err="1"/>
                  <a:t>variabile</a:t>
                </a:r>
                <a:r>
                  <a:rPr lang="en-US" sz="2000"/>
                  <a:t> </a:t>
                </a:r>
                <a:r>
                  <a:rPr lang="en-US" sz="2000" err="1"/>
                  <a:t>sarà</a:t>
                </a:r>
                <a:r>
                  <a:rPr lang="en-US" sz="2000"/>
                  <a:t> molto </a:t>
                </a:r>
                <a:r>
                  <a:rPr lang="en-US" sz="2000" err="1"/>
                  <a:t>più</a:t>
                </a:r>
                <a:r>
                  <a:rPr lang="en-US" sz="2000"/>
                  <a:t> </a:t>
                </a:r>
                <a:r>
                  <a:rPr lang="en-US" sz="2000" err="1"/>
                  <a:t>alta</a:t>
                </a:r>
                <a:r>
                  <a:rPr lang="en-US" sz="2000"/>
                  <a:t> rispetto a </a:t>
                </a:r>
                <a:r>
                  <a:rPr lang="en-US" sz="2000" err="1"/>
                  <a:t>quella</a:t>
                </a:r>
                <a:r>
                  <a:rPr lang="en-US" sz="2000"/>
                  <a:t> </a:t>
                </a:r>
                <a:r>
                  <a:rPr lang="en-US" sz="2000" err="1"/>
                  <a:t>fissa</a:t>
                </a:r>
                <a:r>
                  <a:rPr lang="en-US" sz="2000"/>
                  <a:t> e V </a:t>
                </a:r>
                <a:r>
                  <a:rPr lang="en-US" sz="2000" err="1"/>
                  <a:t>assumerà</a:t>
                </a:r>
                <a:r>
                  <a:rPr lang="en-US" sz="2000"/>
                  <a:t> un </a:t>
                </a:r>
                <a:r>
                  <a:rPr lang="en-US" sz="2000" err="1"/>
                  <a:t>valore</a:t>
                </a:r>
                <a:r>
                  <a:rPr lang="en-US" sz="2000"/>
                  <a:t> alto, come </a:t>
                </a:r>
                <a:r>
                  <a:rPr lang="en-US" sz="2000" err="1"/>
                  <a:t>indicato</a:t>
                </a:r>
                <a:r>
                  <a:rPr lang="en-US" sz="2000"/>
                  <a:t> </a:t>
                </a:r>
                <a:r>
                  <a:rPr lang="en-US" sz="2000" err="1"/>
                  <a:t>nel</a:t>
                </a:r>
                <a:r>
                  <a:rPr lang="en-US" sz="2000"/>
                  <a:t> </a:t>
                </a:r>
                <a:r>
                  <a:rPr lang="en-US" sz="2000" err="1"/>
                  <a:t>grafico</a:t>
                </a:r>
                <a:r>
                  <a:rPr lang="en-US" sz="2000"/>
                  <a:t>.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70894C6E-EC24-7BC7-2CE5-FF724E0453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6885" y="1952293"/>
                <a:ext cx="4085169" cy="4106675"/>
              </a:xfrm>
              <a:blipFill>
                <a:blip r:embed="rId2"/>
                <a:stretch>
                  <a:fillRect l="-1343" t="-1484" r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8FB36E8E-B6A1-5E9E-E599-D02B2A3AD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3318" y="1712033"/>
            <a:ext cx="6517418" cy="4351821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54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25D8E98F-79AD-DDA2-B8D4-0BE239DAB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" b="1"/>
          <a:stretch/>
        </p:blipFill>
        <p:spPr>
          <a:xfrm>
            <a:off x="6530987" y="2836814"/>
            <a:ext cx="4510730" cy="3620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A4DFAF6-6F29-1D5E-2A06-CB96CB13DF92}"/>
              </a:ext>
            </a:extLst>
          </p:cNvPr>
          <p:cNvSpPr txBox="1"/>
          <p:nvPr/>
        </p:nvSpPr>
        <p:spPr>
          <a:xfrm>
            <a:off x="6096000" y="1228562"/>
            <a:ext cx="472689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/>
              <a:t>L’ADC1 viene impostato in modalità single-</a:t>
            </a:r>
            <a:r>
              <a:rPr lang="it-IT" err="1"/>
              <a:t>ended</a:t>
            </a:r>
            <a:r>
              <a:rPr lang="it-IT"/>
              <a:t> e configurato con il Trigger Out event del Timer 4 come </a:t>
            </a:r>
            <a:r>
              <a:rPr lang="it-IT" err="1"/>
              <a:t>External</a:t>
            </a:r>
            <a:r>
              <a:rPr lang="it-IT"/>
              <a:t> Trigger per l’inizio della conversione analogico-digitale.</a:t>
            </a:r>
            <a:endParaRPr lang="it-IT">
              <a:cs typeface="Calibri"/>
            </a:endParaRPr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F8FA7DFD-E4F0-EC5C-698E-28A670D8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46" y="118281"/>
            <a:ext cx="10905066" cy="923330"/>
          </a:xfrm>
        </p:spPr>
        <p:txBody>
          <a:bodyPr>
            <a:normAutofit/>
          </a:bodyPr>
          <a:lstStyle/>
          <a:p>
            <a:r>
              <a:rPr lang="it-IT" sz="3600"/>
              <a:t>Configurazione delle </a:t>
            </a:r>
            <a:r>
              <a:rPr lang="it-IT" sz="3600">
                <a:solidFill>
                  <a:schemeClr val="accent4"/>
                </a:solidFill>
              </a:rPr>
              <a:t>periferiche</a:t>
            </a:r>
            <a:r>
              <a:rPr lang="it-IT" sz="3600"/>
              <a:t> </a:t>
            </a:r>
            <a:endParaRPr lang="it-IT" sz="3600">
              <a:solidFill>
                <a:schemeClr val="accent4"/>
              </a:solidFill>
            </a:endParaRP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6D4FF0F7-EAC5-7F05-24B4-1B23CF63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799" y="1041611"/>
            <a:ext cx="4230373" cy="3620224"/>
          </a:xfrm>
          <a:prstGeom prst="rect">
            <a:avLst/>
          </a:prstGeom>
          <a:ln w="6350"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83D92A-CA7F-E01B-EC3F-A02045CA74DE}"/>
              </a:ext>
            </a:extLst>
          </p:cNvPr>
          <p:cNvSpPr txBox="1"/>
          <p:nvPr/>
        </p:nvSpPr>
        <p:spPr>
          <a:xfrm>
            <a:off x="768956" y="5016500"/>
            <a:ext cx="45107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/>
              <a:t>Il Timer4 ha come Clock Source il clock interno, il </a:t>
            </a:r>
            <a:r>
              <a:rPr lang="it-IT" err="1"/>
              <a:t>prescaler</a:t>
            </a:r>
            <a:r>
              <a:rPr lang="it-IT"/>
              <a:t> configurato al valore di 47999 e il periodo di conteggio a 2000. Inoltre, è stato selezionato l’evento di Update del contatore come Trigger Out event.</a:t>
            </a:r>
          </a:p>
        </p:txBody>
      </p:sp>
    </p:spTree>
    <p:extLst>
      <p:ext uri="{BB962C8B-B14F-4D97-AF65-F5344CB8AC3E}">
        <p14:creationId xmlns:p14="http://schemas.microsoft.com/office/powerpoint/2010/main" val="198512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231BF440-39FA-4087-84CC-2EEC0BBDA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195F6F0-01A8-966E-D721-441DA0C8D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47" b="16368"/>
          <a:stretch/>
        </p:blipFill>
        <p:spPr>
          <a:xfrm>
            <a:off x="6734455" y="5996"/>
            <a:ext cx="5457544" cy="2512611"/>
          </a:xfrm>
          <a:custGeom>
            <a:avLst/>
            <a:gdLst/>
            <a:ahLst/>
            <a:cxnLst/>
            <a:rect l="l" t="t" r="r" b="b"/>
            <a:pathLst>
              <a:path w="7308975" h="3364992">
                <a:moveTo>
                  <a:pt x="0" y="0"/>
                </a:moveTo>
                <a:lnTo>
                  <a:pt x="7308975" y="0"/>
                </a:lnTo>
                <a:lnTo>
                  <a:pt x="7308975" y="3364992"/>
                </a:lnTo>
                <a:lnTo>
                  <a:pt x="1210305" y="3364992"/>
                </a:lnTo>
                <a:lnTo>
                  <a:pt x="1192705" y="2943200"/>
                </a:lnTo>
                <a:cubicBezTo>
                  <a:pt x="1098874" y="1825108"/>
                  <a:pt x="684692" y="821621"/>
                  <a:pt x="62981" y="69271"/>
                </a:cubicBezTo>
                <a:close/>
              </a:path>
            </a:pathLst>
          </a:custGeom>
        </p:spPr>
      </p:pic>
      <p:sp useBgFill="1">
        <p:nvSpPr>
          <p:cNvPr id="27" name="Freeform: Shape 13">
            <a:extLst>
              <a:ext uri="{FF2B5EF4-FFF2-40B4-BE49-F238E27FC236}">
                <a16:creationId xmlns:a16="http://schemas.microsoft.com/office/drawing/2014/main" id="{F04E4CBA-303B-48BD-8451-C2701CB0E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4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4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4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4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15">
            <a:extLst>
              <a:ext uri="{FF2B5EF4-FFF2-40B4-BE49-F238E27FC236}">
                <a16:creationId xmlns:a16="http://schemas.microsoft.com/office/drawing/2014/main" id="{F6CA58B3-AFCC-4A40-9882-50D50808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7332" cy="6858000"/>
          </a:xfrm>
          <a:custGeom>
            <a:avLst/>
            <a:gdLst>
              <a:gd name="connsiteX0" fmla="*/ 0 w 6087332"/>
              <a:gd name="connsiteY0" fmla="*/ 0 h 6858000"/>
              <a:gd name="connsiteX1" fmla="*/ 4874355 w 6087332"/>
              <a:gd name="connsiteY1" fmla="*/ 0 h 6858000"/>
              <a:gd name="connsiteX2" fmla="*/ 4937337 w 6087332"/>
              <a:gd name="connsiteY2" fmla="*/ 69271 h 6858000"/>
              <a:gd name="connsiteX3" fmla="*/ 6087332 w 6087332"/>
              <a:gd name="connsiteY3" fmla="*/ 3429000 h 6858000"/>
              <a:gd name="connsiteX4" fmla="*/ 4937337 w 6087332"/>
              <a:gd name="connsiteY4" fmla="*/ 6788730 h 6858000"/>
              <a:gd name="connsiteX5" fmla="*/ 4874355 w 6087332"/>
              <a:gd name="connsiteY5" fmla="*/ 6858000 h 6858000"/>
              <a:gd name="connsiteX6" fmla="*/ 0 w 6087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7332" h="6858000">
                <a:moveTo>
                  <a:pt x="0" y="0"/>
                </a:moveTo>
                <a:lnTo>
                  <a:pt x="4874355" y="0"/>
                </a:lnTo>
                <a:lnTo>
                  <a:pt x="4937337" y="69271"/>
                </a:lnTo>
                <a:cubicBezTo>
                  <a:pt x="5647863" y="929100"/>
                  <a:pt x="6087332" y="2116944"/>
                  <a:pt x="6087332" y="3429000"/>
                </a:cubicBezTo>
                <a:cubicBezTo>
                  <a:pt x="6087332" y="4741056"/>
                  <a:pt x="5647863" y="5928900"/>
                  <a:pt x="4937337" y="6788730"/>
                </a:cubicBezTo>
                <a:lnTo>
                  <a:pt x="4874355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56493D5-35FD-97D9-AABF-529AE3F65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859536"/>
            <a:ext cx="5967174" cy="1243584"/>
          </a:xfrm>
        </p:spPr>
        <p:txBody>
          <a:bodyPr>
            <a:normAutofit/>
          </a:bodyPr>
          <a:lstStyle/>
          <a:p>
            <a:r>
              <a:rPr lang="it-IT" sz="3000"/>
              <a:t>GitHub e repository del progetto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30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CA00AE6B-AA30-4CF8-BA6F-339B780AD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9544" y="2194560"/>
            <a:ext cx="4892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83BB0C-BED2-B116-0819-42361E8D5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2512611"/>
            <a:ext cx="5083314" cy="3664351"/>
          </a:xfrm>
        </p:spPr>
        <p:txBody>
          <a:bodyPr>
            <a:normAutofit/>
          </a:bodyPr>
          <a:lstStyle/>
          <a:p>
            <a:r>
              <a:rPr lang="it-IT" sz="2000"/>
              <a:t>Il progetto è stato sviluppato in maniera incrementale</a:t>
            </a:r>
          </a:p>
          <a:p>
            <a:r>
              <a:rPr lang="it-IT" sz="2000"/>
              <a:t>Ad ogni nuova aggiunta o modifica di funzionalità del sistema, è stato eseguito un </a:t>
            </a:r>
            <a:r>
              <a:rPr lang="it-IT" sz="2000" i="1" err="1"/>
              <a:t>commit</a:t>
            </a:r>
            <a:r>
              <a:rPr lang="it-IT" sz="2000"/>
              <a:t> su un repository condiviso su GitHub, in modo che ogni membro potesse visualizzare i cambiamenti e scaricare localmente i file.</a:t>
            </a:r>
          </a:p>
          <a:p>
            <a:r>
              <a:rPr lang="it-IT" sz="2000"/>
              <a:t>La repository del progetto è visualizzabile a questo </a:t>
            </a:r>
            <a:r>
              <a:rPr lang="it-IT" sz="2000">
                <a:hlinkClick r:id="rId3"/>
              </a:rPr>
              <a:t>link</a:t>
            </a:r>
            <a:endParaRPr lang="it-IT" sz="2000"/>
          </a:p>
          <a:p>
            <a:endParaRPr lang="it-IT" sz="200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A8B7F13-1064-63F7-66D0-2B6A31017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2690"/>
          <a:stretch/>
        </p:blipFill>
        <p:spPr>
          <a:xfrm>
            <a:off x="6415229" y="2938030"/>
            <a:ext cx="5457543" cy="349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562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DC804A-7D9B-4E64-FD15-A7FD50E82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it-IT"/>
              <a:t>Sviluppi </a:t>
            </a:r>
            <a:r>
              <a:rPr lang="it-IT">
                <a:solidFill>
                  <a:schemeClr val="accent4"/>
                </a:solidFill>
              </a:rPr>
              <a:t>futuri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05CAD09-0D6A-9B6B-A3B8-CEEC2D7FB3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it-IT" sz="2600"/>
              <a:t>Aggiunta di un </a:t>
            </a:r>
            <a:r>
              <a:rPr lang="it-IT" sz="2600" b="1">
                <a:solidFill>
                  <a:schemeClr val="accent4"/>
                </a:solidFill>
              </a:rPr>
              <a:t>display LCD </a:t>
            </a:r>
            <a:r>
              <a:rPr lang="it-IT" sz="2600"/>
              <a:t>per mostrare a video la modalità attuale e, nel caso della modalità con timer, visualizzare il tempo con cui si sta settando il timer</a:t>
            </a:r>
          </a:p>
          <a:p>
            <a:endParaRPr lang="it-IT" sz="2600"/>
          </a:p>
          <a:p>
            <a:r>
              <a:rPr lang="it-IT" sz="2600"/>
              <a:t>Sostituzione del LED con una </a:t>
            </a:r>
            <a:r>
              <a:rPr lang="it-IT" sz="2600" b="1">
                <a:solidFill>
                  <a:schemeClr val="accent4"/>
                </a:solidFill>
              </a:rPr>
              <a:t>lampadina LED </a:t>
            </a:r>
            <a:r>
              <a:rPr lang="it-IT" sz="2600" err="1"/>
              <a:t>dimmerabile</a:t>
            </a:r>
            <a:endParaRPr lang="it-IT" sz="2600"/>
          </a:p>
          <a:p>
            <a:endParaRPr lang="it-IT" sz="2600"/>
          </a:p>
          <a:p>
            <a:r>
              <a:rPr lang="it-IT" sz="2600"/>
              <a:t>Nuove modalità… 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4860E3C-C8E0-F777-FDE6-80FC48672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2" b="18778"/>
          <a:stretch/>
        </p:blipFill>
        <p:spPr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</p:spPr>
      </p:pic>
      <p:sp>
        <p:nvSpPr>
          <p:cNvPr id="16" name="Arc 15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 descr="Immagine che contiene caso&#10;&#10;Descrizione generata automaticamente">
            <a:extLst>
              <a:ext uri="{FF2B5EF4-FFF2-40B4-BE49-F238E27FC236}">
                <a16:creationId xmlns:a16="http://schemas.microsoft.com/office/drawing/2014/main" id="{6E09E2C0-20F3-8D8B-A9C5-6D1F91708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98" r="-3" b="8030"/>
          <a:stretch/>
        </p:blipFill>
        <p:spPr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2264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7312" y="310019"/>
            <a:ext cx="2958765" cy="10118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C000"/>
                </a:solidFill>
                <a:latin typeface="+mj-lt"/>
                <a:ea typeface="+mj-ea"/>
                <a:cs typeface="+mj-cs"/>
              </a:rPr>
              <a:t>REQUISITI</a:t>
            </a:r>
            <a:endParaRPr lang="en-US" sz="4000" kern="1200">
              <a:solidFill>
                <a:srgbClr val="FFC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EC7C1579-560A-065D-A0F2-D1530D3B1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0" r="-4" b="8112"/>
          <a:stretch/>
        </p:blipFill>
        <p:spPr>
          <a:xfrm>
            <a:off x="5262395" y="919017"/>
            <a:ext cx="2481534" cy="2236976"/>
          </a:xfrm>
          <a:custGeom>
            <a:avLst/>
            <a:gdLst/>
            <a:ahLst/>
            <a:cxnLst/>
            <a:rect l="l" t="t" r="r" b="b"/>
            <a:pathLst>
              <a:path w="2397514" h="2161236">
                <a:moveTo>
                  <a:pt x="684017" y="0"/>
                </a:moveTo>
                <a:cubicBezTo>
                  <a:pt x="1715801" y="0"/>
                  <a:pt x="1715801" y="0"/>
                  <a:pt x="1715801" y="0"/>
                </a:cubicBezTo>
                <a:cubicBezTo>
                  <a:pt x="1768004" y="0"/>
                  <a:pt x="1835562" y="37478"/>
                  <a:pt x="1863198" y="84326"/>
                </a:cubicBezTo>
                <a:cubicBezTo>
                  <a:pt x="2379089" y="993169"/>
                  <a:pt x="2379089" y="993169"/>
                  <a:pt x="2379089" y="993169"/>
                </a:cubicBezTo>
                <a:cubicBezTo>
                  <a:pt x="2403656" y="1043140"/>
                  <a:pt x="2403656" y="1118096"/>
                  <a:pt x="2379089" y="1168068"/>
                </a:cubicBezTo>
                <a:cubicBezTo>
                  <a:pt x="1863198" y="2076910"/>
                  <a:pt x="1863198" y="2076910"/>
                  <a:pt x="1863198" y="2076910"/>
                </a:cubicBezTo>
                <a:cubicBezTo>
                  <a:pt x="1835562" y="2123759"/>
                  <a:pt x="1768004" y="2161236"/>
                  <a:pt x="1715801" y="2161236"/>
                </a:cubicBezTo>
                <a:lnTo>
                  <a:pt x="684017" y="2161236"/>
                </a:lnTo>
                <a:cubicBezTo>
                  <a:pt x="628744" y="2161236"/>
                  <a:pt x="561187" y="2123759"/>
                  <a:pt x="536621" y="2076910"/>
                </a:cubicBezTo>
                <a:cubicBezTo>
                  <a:pt x="20729" y="1168068"/>
                  <a:pt x="20729" y="1168068"/>
                  <a:pt x="20729" y="1168068"/>
                </a:cubicBezTo>
                <a:cubicBezTo>
                  <a:pt x="-6909" y="1118096"/>
                  <a:pt x="-6909" y="1043140"/>
                  <a:pt x="20729" y="993169"/>
                </a:cubicBezTo>
                <a:cubicBezTo>
                  <a:pt x="536621" y="84326"/>
                  <a:pt x="536621" y="84326"/>
                  <a:pt x="536621" y="84326"/>
                </a:cubicBezTo>
                <a:cubicBezTo>
                  <a:pt x="561187" y="37478"/>
                  <a:pt x="628744" y="0"/>
                  <a:pt x="684017" y="0"/>
                </a:cubicBezTo>
                <a:close/>
              </a:path>
            </a:pathLst>
          </a:custGeom>
        </p:spPr>
      </p:pic>
      <p:pic>
        <p:nvPicPr>
          <p:cNvPr id="4" name="Immagine 3" descr="primo piano del circuito stampato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5000"/>
                    </a14:imgEffect>
                  </a14:imgLayer>
                </a14:imgProps>
              </a:ext>
            </a:extLst>
          </a:blip>
          <a:srcRect l="18604" t="-1" r="8307" b="-1"/>
          <a:stretch/>
        </p:blipFill>
        <p:spPr>
          <a:xfrm>
            <a:off x="0" y="10"/>
            <a:ext cx="7509260" cy="6857990"/>
          </a:xfrm>
          <a:custGeom>
            <a:avLst/>
            <a:gdLst/>
            <a:ahLst/>
            <a:cxnLst/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E919846-BC4B-4ACE-EC4D-2A3F0F9035E3}"/>
              </a:ext>
            </a:extLst>
          </p:cNvPr>
          <p:cNvSpPr txBox="1"/>
          <p:nvPr/>
        </p:nvSpPr>
        <p:spPr>
          <a:xfrm>
            <a:off x="7629057" y="1321904"/>
            <a:ext cx="4208477" cy="421419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Si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vuole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realizzare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ambiente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/>
                </a:solidFill>
              </a:rPr>
              <a:t>STM32Cube 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un firmware per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schedini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della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famiglia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STM32F3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atto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alla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gestione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di un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sistema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di </a:t>
            </a:r>
            <a:r>
              <a:rPr lang="en-US" b="1" dirty="0" err="1">
                <a:solidFill>
                  <a:schemeClr val="accent4"/>
                </a:solidFill>
              </a:rPr>
              <a:t>illuminazione</a:t>
            </a:r>
            <a:r>
              <a:rPr lang="en-US" b="1" dirty="0">
                <a:solidFill>
                  <a:schemeClr val="accent4"/>
                </a:solidFill>
              </a:rPr>
              <a:t> a LED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Il LED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può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funzionare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secondo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tre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distinte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modalità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:</a:t>
            </a:r>
            <a:endParaRPr lang="en-US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Accensione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spegnimento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Accensione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automatica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assenza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sufficiente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illuminazione</a:t>
            </a:r>
            <a:r>
              <a:rPr lang="en-US" b="1" dirty="0">
                <a:solidFill>
                  <a:schemeClr val="accent4"/>
                </a:solidFill>
              </a:rPr>
              <a:t> </a:t>
            </a:r>
            <a:r>
              <a:rPr lang="en-US" b="1" dirty="0" err="1">
                <a:solidFill>
                  <a:schemeClr val="accent4"/>
                </a:solidFill>
              </a:rPr>
              <a:t>ambientale</a:t>
            </a:r>
            <a:r>
              <a:rPr lang="en-US" b="1" dirty="0">
                <a:solidFill>
                  <a:schemeClr val="accent4"/>
                </a:solidFill>
              </a:rPr>
              <a:t> </a:t>
            </a:r>
            <a:endParaRPr lang="en-US" b="1" dirty="0">
              <a:solidFill>
                <a:schemeClr val="accent4"/>
              </a:solidFill>
              <a:cs typeface="Calibri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Spegnimento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tramite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4"/>
                </a:solidFill>
              </a:rPr>
              <a:t>timer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 </a:t>
            </a:r>
            <a:endParaRPr lang="en-US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>
              <a:solidFill>
                <a:schemeClr val="tx2">
                  <a:lumMod val="50000"/>
                </a:schemeClr>
              </a:solidFill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L’utente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deve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poter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accendere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spegnere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e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selezionare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modalità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operativa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del LED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tramite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la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pressione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appositi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pulsanti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di un </a:t>
            </a:r>
            <a:r>
              <a:rPr lang="en-US" b="1" dirty="0">
                <a:solidFill>
                  <a:srgbClr val="FFC000"/>
                </a:solidFill>
              </a:rPr>
              <a:t>remote controller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.</a:t>
            </a:r>
            <a:endParaRPr lang="en-US" dirty="0">
              <a:solidFill>
                <a:schemeClr val="tx2">
                  <a:lumMod val="50000"/>
                </a:schemeClr>
              </a:solidFill>
              <a:cs typeface="Calibri"/>
            </a:endParaRPr>
          </a:p>
          <a:p>
            <a:pPr marL="457200" indent="-342900">
              <a:lnSpc>
                <a:spcPct val="90000"/>
              </a:lnSpc>
              <a:spcAft>
                <a:spcPts val="600"/>
              </a:spcAft>
              <a:buFont typeface="+mj-lt"/>
              <a:buAutoNum type="arabicPeriod"/>
            </a:pPr>
            <a:endParaRPr lang="en-US">
              <a:solidFill>
                <a:schemeClr val="tx1"/>
              </a:solidFill>
            </a:endParaRP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>
              <a:solidFill>
                <a:schemeClr val="tx1"/>
              </a:solidFill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334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ttangolo 17">
            <a:extLst>
              <a:ext uri="{FF2B5EF4-FFF2-40B4-BE49-F238E27FC236}">
                <a16:creationId xmlns:a16="http://schemas.microsoft.com/office/drawing/2014/main" id="{EA221B97-B512-A9DF-4B43-FF5E36B74943}"/>
              </a:ext>
            </a:extLst>
          </p:cNvPr>
          <p:cNvSpPr/>
          <p:nvPr/>
        </p:nvSpPr>
        <p:spPr>
          <a:xfrm>
            <a:off x="519442" y="219212"/>
            <a:ext cx="11243933" cy="80911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4F91AAC-2652-23AB-0DDC-E9A9EB825B18}"/>
              </a:ext>
            </a:extLst>
          </p:cNvPr>
          <p:cNvSpPr txBox="1"/>
          <p:nvPr/>
        </p:nvSpPr>
        <p:spPr>
          <a:xfrm>
            <a:off x="4227512" y="329240"/>
            <a:ext cx="373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2"/>
                </a:solidFill>
              </a:rPr>
              <a:t>MATERIALE</a:t>
            </a:r>
            <a:r>
              <a:rPr lang="it-IT" sz="2800"/>
              <a:t> </a:t>
            </a:r>
            <a:r>
              <a:rPr lang="it-IT" sz="2800">
                <a:solidFill>
                  <a:schemeClr val="accent4"/>
                </a:solidFill>
              </a:rPr>
              <a:t>UTILIZZATO</a:t>
            </a:r>
            <a:endParaRPr lang="it-IT">
              <a:solidFill>
                <a:schemeClr val="accent4"/>
              </a:solidFill>
            </a:endParaRPr>
          </a:p>
        </p:txBody>
      </p:sp>
      <p:pic>
        <p:nvPicPr>
          <p:cNvPr id="5" name="Immagine 4" descr="IR Remote Transmitter and Receiver&#10;&#10;&#10;Descrizione generata automaticamente">
            <a:extLst>
              <a:ext uri="{FF2B5EF4-FFF2-40B4-BE49-F238E27FC236}">
                <a16:creationId xmlns:a16="http://schemas.microsoft.com/office/drawing/2014/main" id="{143006FF-E957-E202-459B-A3C652479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493" b="5"/>
          <a:stretch/>
        </p:blipFill>
        <p:spPr>
          <a:xfrm>
            <a:off x="7017013" y="1138353"/>
            <a:ext cx="1664560" cy="1664556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D4E4468B-4782-2643-AE2D-EC78FEE2950E}"/>
              </a:ext>
            </a:extLst>
          </p:cNvPr>
          <p:cNvSpPr txBox="1"/>
          <p:nvPr/>
        </p:nvSpPr>
        <p:spPr>
          <a:xfrm>
            <a:off x="8981928" y="3994707"/>
            <a:ext cx="1828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Modulo ricetrasmettitore Bluetooth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523E48-8A2A-1469-13A4-3246F6001B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8" r="-4" b="23159"/>
          <a:stretch/>
        </p:blipFill>
        <p:spPr>
          <a:xfrm>
            <a:off x="2741675" y="3708808"/>
            <a:ext cx="873212" cy="46166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811000F-BEBA-98D3-E920-4AF4D07BA830}"/>
              </a:ext>
            </a:extLst>
          </p:cNvPr>
          <p:cNvSpPr txBox="1"/>
          <p:nvPr/>
        </p:nvSpPr>
        <p:spPr>
          <a:xfrm>
            <a:off x="3833268" y="3532175"/>
            <a:ext cx="18500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Resistore e LED </a:t>
            </a:r>
          </a:p>
          <a:p>
            <a:r>
              <a:rPr lang="it-IT"/>
              <a:t>(per il prototipo)</a:t>
            </a:r>
          </a:p>
        </p:txBody>
      </p:sp>
      <p:pic>
        <p:nvPicPr>
          <p:cNvPr id="9" name="Immagine 8" descr="Immagine che contiene testo, elettronico, circuito&#10;&#10;Descrizione generata automaticamente">
            <a:extLst>
              <a:ext uri="{FF2B5EF4-FFF2-40B4-BE49-F238E27FC236}">
                <a16:creationId xmlns:a16="http://schemas.microsoft.com/office/drawing/2014/main" id="{32F260C7-A52F-5BAA-C913-2CB1F07737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493" r="4488" b="9114"/>
          <a:stretch/>
        </p:blipFill>
        <p:spPr>
          <a:xfrm>
            <a:off x="1643683" y="1231009"/>
            <a:ext cx="2283872" cy="1768707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56F55E-DF63-F9A1-FCAB-5649D8FDDF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7231"/>
          <a:stretch/>
        </p:blipFill>
        <p:spPr>
          <a:xfrm>
            <a:off x="7273557" y="2811175"/>
            <a:ext cx="1398677" cy="117287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8F1389A-4376-5F4C-FF97-0031D9FA4BDE}"/>
              </a:ext>
            </a:extLst>
          </p:cNvPr>
          <p:cNvSpPr txBox="1"/>
          <p:nvPr/>
        </p:nvSpPr>
        <p:spPr>
          <a:xfrm>
            <a:off x="8981928" y="3031934"/>
            <a:ext cx="204478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/>
              <a:t>Jumpers</a:t>
            </a:r>
            <a:endParaRPr lang="en-US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E541C84-65CD-55D0-5404-8C86632860DA}"/>
              </a:ext>
            </a:extLst>
          </p:cNvPr>
          <p:cNvSpPr txBox="1"/>
          <p:nvPr/>
        </p:nvSpPr>
        <p:spPr>
          <a:xfrm>
            <a:off x="3215652" y="1418477"/>
            <a:ext cx="2039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0" i="0">
                <a:solidFill>
                  <a:srgbClr val="74757C"/>
                </a:solidFill>
                <a:effectLst/>
                <a:latin typeface="Arial" panose="020B0604020202020204" pitchFamily="34" charset="0"/>
              </a:rPr>
              <a:t> </a:t>
            </a:r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0751A33-B660-D0E6-9190-56412D79B60E}"/>
              </a:ext>
            </a:extLst>
          </p:cNvPr>
          <p:cNvSpPr txBox="1"/>
          <p:nvPr/>
        </p:nvSpPr>
        <p:spPr>
          <a:xfrm>
            <a:off x="3812704" y="1782739"/>
            <a:ext cx="2168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Discovery Kit STM32F3DISCOVERY</a:t>
            </a:r>
          </a:p>
        </p:txBody>
      </p:sp>
      <p:pic>
        <p:nvPicPr>
          <p:cNvPr id="14" name="Immagine 13" descr="Immagine che contiene spillo&#10;&#10;Descrizione generata automaticamente">
            <a:extLst>
              <a:ext uri="{FF2B5EF4-FFF2-40B4-BE49-F238E27FC236}">
                <a16:creationId xmlns:a16="http://schemas.microsoft.com/office/drawing/2014/main" id="{9F28AEFE-B79C-A042-BB8A-3A44F06684D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" b="-1"/>
          <a:stretch/>
        </p:blipFill>
        <p:spPr>
          <a:xfrm>
            <a:off x="1901838" y="3558400"/>
            <a:ext cx="799981" cy="799981"/>
          </a:xfrm>
          <a:prstGeom prst="rect">
            <a:avLst/>
          </a:prstGeom>
        </p:spPr>
      </p:pic>
      <p:pic>
        <p:nvPicPr>
          <p:cNvPr id="15" name="Immagine 14" descr="Immagine che contiene testo, dispositivo&#10;&#10;Descrizione generata automaticamente">
            <a:extLst>
              <a:ext uri="{FF2B5EF4-FFF2-40B4-BE49-F238E27FC236}">
                <a16:creationId xmlns:a16="http://schemas.microsoft.com/office/drawing/2014/main" id="{29CA7BD1-8C6D-39C5-A5C1-76BDD6BA038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47" t="1082" r="3232" b="-1082"/>
          <a:stretch/>
        </p:blipFill>
        <p:spPr>
          <a:xfrm>
            <a:off x="1886333" y="4710965"/>
            <a:ext cx="1911125" cy="1543140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5607215-464F-015C-D0D4-BF2359A1B0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48373"/>
          <a:stretch/>
        </p:blipFill>
        <p:spPr>
          <a:xfrm>
            <a:off x="7128386" y="4145260"/>
            <a:ext cx="1678588" cy="809113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3AAF6C95-0BD0-9E5B-9CC0-2CA749C2CDDF}"/>
              </a:ext>
            </a:extLst>
          </p:cNvPr>
          <p:cNvSpPr txBox="1"/>
          <p:nvPr/>
        </p:nvSpPr>
        <p:spPr>
          <a:xfrm>
            <a:off x="3927555" y="5127666"/>
            <a:ext cx="1769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Breadboard </a:t>
            </a:r>
          </a:p>
          <a:p>
            <a:r>
              <a:rPr lang="it-IT"/>
              <a:t>(per il prototipo)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648EE753-E335-582B-B0D0-245F53A4FF23}"/>
              </a:ext>
            </a:extLst>
          </p:cNvPr>
          <p:cNvSpPr txBox="1"/>
          <p:nvPr/>
        </p:nvSpPr>
        <p:spPr>
          <a:xfrm>
            <a:off x="8981928" y="1683063"/>
            <a:ext cx="2537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/>
              <a:t>IR Remote Transmitter and Receiver</a:t>
            </a:r>
          </a:p>
        </p:txBody>
      </p:sp>
      <p:sp>
        <p:nvSpPr>
          <p:cNvPr id="22" name="Triangolo isoscele 21">
            <a:extLst>
              <a:ext uri="{FF2B5EF4-FFF2-40B4-BE49-F238E27FC236}">
                <a16:creationId xmlns:a16="http://schemas.microsoft.com/office/drawing/2014/main" id="{D3DADA70-0EC4-8CFC-D5BD-A930244EF16B}"/>
              </a:ext>
            </a:extLst>
          </p:cNvPr>
          <p:cNvSpPr/>
          <p:nvPr/>
        </p:nvSpPr>
        <p:spPr>
          <a:xfrm rot="5400000">
            <a:off x="1272918" y="2103243"/>
            <a:ext cx="323167" cy="285086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riangolo isoscele 22">
            <a:extLst>
              <a:ext uri="{FF2B5EF4-FFF2-40B4-BE49-F238E27FC236}">
                <a16:creationId xmlns:a16="http://schemas.microsoft.com/office/drawing/2014/main" id="{48C688C4-ACF3-3032-825E-18FE1F8D269A}"/>
              </a:ext>
            </a:extLst>
          </p:cNvPr>
          <p:cNvSpPr/>
          <p:nvPr/>
        </p:nvSpPr>
        <p:spPr>
          <a:xfrm rot="5400000">
            <a:off x="1272915" y="3795945"/>
            <a:ext cx="323170" cy="28508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Triangolo isoscele 24">
            <a:extLst>
              <a:ext uri="{FF2B5EF4-FFF2-40B4-BE49-F238E27FC236}">
                <a16:creationId xmlns:a16="http://schemas.microsoft.com/office/drawing/2014/main" id="{BAEC6090-80AE-151D-1562-DA5000A75742}"/>
              </a:ext>
            </a:extLst>
          </p:cNvPr>
          <p:cNvSpPr/>
          <p:nvPr/>
        </p:nvSpPr>
        <p:spPr>
          <a:xfrm rot="5400000">
            <a:off x="6808687" y="1826509"/>
            <a:ext cx="323170" cy="28508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Triangolo isoscele 25">
            <a:extLst>
              <a:ext uri="{FF2B5EF4-FFF2-40B4-BE49-F238E27FC236}">
                <a16:creationId xmlns:a16="http://schemas.microsoft.com/office/drawing/2014/main" id="{A85FE63E-8CBD-2E38-5C93-F6AC8254D9B8}"/>
              </a:ext>
            </a:extLst>
          </p:cNvPr>
          <p:cNvSpPr/>
          <p:nvPr/>
        </p:nvSpPr>
        <p:spPr>
          <a:xfrm rot="5400000">
            <a:off x="6808686" y="3175862"/>
            <a:ext cx="323170" cy="28508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Triangolo isoscele 26">
            <a:extLst>
              <a:ext uri="{FF2B5EF4-FFF2-40B4-BE49-F238E27FC236}">
                <a16:creationId xmlns:a16="http://schemas.microsoft.com/office/drawing/2014/main" id="{94BFC671-CA5A-044D-E22E-3B00AB53AB3D}"/>
              </a:ext>
            </a:extLst>
          </p:cNvPr>
          <p:cNvSpPr/>
          <p:nvPr/>
        </p:nvSpPr>
        <p:spPr>
          <a:xfrm rot="5400000">
            <a:off x="6808685" y="4420629"/>
            <a:ext cx="323170" cy="28508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riangolo isoscele 27">
            <a:extLst>
              <a:ext uri="{FF2B5EF4-FFF2-40B4-BE49-F238E27FC236}">
                <a16:creationId xmlns:a16="http://schemas.microsoft.com/office/drawing/2014/main" id="{0081737A-6434-51D5-8E25-0F7FFFE7D4D1}"/>
              </a:ext>
            </a:extLst>
          </p:cNvPr>
          <p:cNvSpPr/>
          <p:nvPr/>
        </p:nvSpPr>
        <p:spPr>
          <a:xfrm rot="5400000">
            <a:off x="1272916" y="5363072"/>
            <a:ext cx="323170" cy="28508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Triangolo isoscele 28">
            <a:extLst>
              <a:ext uri="{FF2B5EF4-FFF2-40B4-BE49-F238E27FC236}">
                <a16:creationId xmlns:a16="http://schemas.microsoft.com/office/drawing/2014/main" id="{42D0A4B7-AC3B-DC83-4D6A-744970A4DF4E}"/>
              </a:ext>
            </a:extLst>
          </p:cNvPr>
          <p:cNvSpPr/>
          <p:nvPr/>
        </p:nvSpPr>
        <p:spPr>
          <a:xfrm rot="5400000">
            <a:off x="6808406" y="5532827"/>
            <a:ext cx="323170" cy="285089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Fotoresistenza GL5528">
            <a:extLst>
              <a:ext uri="{FF2B5EF4-FFF2-40B4-BE49-F238E27FC236}">
                <a16:creationId xmlns:a16="http://schemas.microsoft.com/office/drawing/2014/main" id="{180FAE7C-1637-0974-FABB-AA62427803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t="13331" r="16634" b="18910"/>
          <a:stretch/>
        </p:blipFill>
        <p:spPr bwMode="auto">
          <a:xfrm>
            <a:off x="7513396" y="5404695"/>
            <a:ext cx="1158838" cy="69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63C6179-B128-6F03-F174-2537180CAC03}"/>
              </a:ext>
            </a:extLst>
          </p:cNvPr>
          <p:cNvSpPr txBox="1"/>
          <p:nvPr/>
        </p:nvSpPr>
        <p:spPr>
          <a:xfrm>
            <a:off x="8981928" y="5482535"/>
            <a:ext cx="1828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Fotoresistenza</a:t>
            </a:r>
          </a:p>
        </p:txBody>
      </p:sp>
    </p:spTree>
    <p:extLst>
      <p:ext uri="{BB962C8B-B14F-4D97-AF65-F5344CB8AC3E}">
        <p14:creationId xmlns:p14="http://schemas.microsoft.com/office/powerpoint/2010/main" val="170970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22E38589-EFC1-3ED0-4677-68F054A96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070" y="-67915"/>
            <a:ext cx="65398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Descrizione</a:t>
            </a:r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dell’</a:t>
            </a:r>
            <a:r>
              <a:rPr lang="en-US" kern="1200" err="1">
                <a:solidFill>
                  <a:schemeClr val="accent4"/>
                </a:solidFill>
                <a:latin typeface="+mj-lt"/>
                <a:ea typeface="+mj-ea"/>
                <a:cs typeface="+mj-cs"/>
              </a:rPr>
              <a:t>architettura</a:t>
            </a:r>
            <a:endParaRPr lang="en-US" kern="1200">
              <a:solidFill>
                <a:schemeClr val="accent4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D1719DCC-C5D1-D1F4-2EE8-3B6718A42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58" r="-4" b="23159"/>
          <a:stretch/>
        </p:blipFill>
        <p:spPr>
          <a:xfrm rot="476693">
            <a:off x="2612468" y="5593567"/>
            <a:ext cx="873212" cy="461666"/>
          </a:xfrm>
          <a:prstGeom prst="rect">
            <a:avLst/>
          </a:prstGeom>
        </p:spPr>
      </p:pic>
      <p:pic>
        <p:nvPicPr>
          <p:cNvPr id="17" name="Picture 2" descr="Fotoresistenza GL5528">
            <a:extLst>
              <a:ext uri="{FF2B5EF4-FFF2-40B4-BE49-F238E27FC236}">
                <a16:creationId xmlns:a16="http://schemas.microsoft.com/office/drawing/2014/main" id="{DB0D9C1E-FFAF-D3F5-F69B-499F4251E4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5" t="13331" r="16634" b="18910"/>
          <a:stretch/>
        </p:blipFill>
        <p:spPr bwMode="auto">
          <a:xfrm rot="15346988">
            <a:off x="4415219" y="5663233"/>
            <a:ext cx="677453" cy="40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75AFBCF8-5036-601B-111F-C4DFC86A01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32" t="17029" r="15194" b="20073"/>
          <a:stretch/>
        </p:blipFill>
        <p:spPr>
          <a:xfrm>
            <a:off x="6699034" y="5488148"/>
            <a:ext cx="832778" cy="756121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1BC59F2-5615-F410-C246-0574A4F170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1667" y1="39615" x2="41667" y2="39615"/>
                        <a14:foregroundMark x1="42000" y1="60192" x2="42000" y2="60192"/>
                        <a14:foregroundMark x1="46667" y1="50769" x2="46667" y2="50769"/>
                        <a14:foregroundMark x1="45111" y1="47115" x2="45111" y2="47115"/>
                        <a14:foregroundMark x1="59000" y1="45192" x2="59000" y2="45192"/>
                        <a14:foregroundMark x1="71000" y1="45769" x2="71000" y2="457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90145" y="4865599"/>
            <a:ext cx="972234" cy="561735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42B456E1-7843-81F3-2656-2838756847E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8373"/>
          <a:stretch/>
        </p:blipFill>
        <p:spPr>
          <a:xfrm>
            <a:off x="9066019" y="5683536"/>
            <a:ext cx="1223914" cy="589951"/>
          </a:xfrm>
          <a:prstGeom prst="rect">
            <a:avLst/>
          </a:prstGeom>
        </p:spPr>
      </p:pic>
      <p:pic>
        <p:nvPicPr>
          <p:cNvPr id="9" name="Immagine 8" descr="Immagine che contiene testo, dispositivo, screenshot&#10;&#10;Descrizione generata automaticamente">
            <a:extLst>
              <a:ext uri="{FF2B5EF4-FFF2-40B4-BE49-F238E27FC236}">
                <a16:creationId xmlns:a16="http://schemas.microsoft.com/office/drawing/2014/main" id="{F948C8A3-0946-FEC6-6640-B56704995F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5062" y="1531137"/>
            <a:ext cx="9111500" cy="3894181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CEA59A6A-41E4-F292-0D43-B99C8DAC2796}"/>
              </a:ext>
            </a:extLst>
          </p:cNvPr>
          <p:cNvCxnSpPr/>
          <p:nvPr/>
        </p:nvCxnSpPr>
        <p:spPr>
          <a:xfrm flipH="1" flipV="1">
            <a:off x="9695378" y="5470131"/>
            <a:ext cx="1713" cy="258567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6FA3636-BD13-C52B-723D-A37E1BF2F88C}"/>
              </a:ext>
            </a:extLst>
          </p:cNvPr>
          <p:cNvSpPr txBox="1"/>
          <p:nvPr/>
        </p:nvSpPr>
        <p:spPr>
          <a:xfrm>
            <a:off x="2418601" y="4910082"/>
            <a:ext cx="953785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/>
              <a:t>GPIO</a:t>
            </a:r>
            <a:endParaRPr lang="en-US" sz="2000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250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e 19">
            <a:extLst>
              <a:ext uri="{FF2B5EF4-FFF2-40B4-BE49-F238E27FC236}">
                <a16:creationId xmlns:a16="http://schemas.microsoft.com/office/drawing/2014/main" id="{D3FD5E89-B8BA-8412-5230-613BF051A99A}"/>
              </a:ext>
            </a:extLst>
          </p:cNvPr>
          <p:cNvSpPr/>
          <p:nvPr/>
        </p:nvSpPr>
        <p:spPr>
          <a:xfrm>
            <a:off x="3102038" y="512751"/>
            <a:ext cx="3593506" cy="318711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B62366D8-7C17-EC15-51CD-35B9CD4503BB}"/>
              </a:ext>
            </a:extLst>
          </p:cNvPr>
          <p:cNvSpPr txBox="1"/>
          <p:nvPr/>
        </p:nvSpPr>
        <p:spPr>
          <a:xfrm>
            <a:off x="4477129" y="611184"/>
            <a:ext cx="137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MODE 1</a:t>
            </a: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CCFC43FF-78FA-1FEA-E352-502C54310F83}"/>
              </a:ext>
            </a:extLst>
          </p:cNvPr>
          <p:cNvSpPr/>
          <p:nvPr/>
        </p:nvSpPr>
        <p:spPr>
          <a:xfrm>
            <a:off x="3321566" y="1368600"/>
            <a:ext cx="1475688" cy="14583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ADB25E66-EE21-383B-759F-D53B4E7BC55E}"/>
              </a:ext>
            </a:extLst>
          </p:cNvPr>
          <p:cNvSpPr/>
          <p:nvPr/>
        </p:nvSpPr>
        <p:spPr>
          <a:xfrm>
            <a:off x="4915416" y="1368600"/>
            <a:ext cx="1555062" cy="1458357"/>
          </a:xfrm>
          <a:prstGeom prst="ellipse">
            <a:avLst/>
          </a:prstGeom>
          <a:solidFill>
            <a:schemeClr val="accent4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173DB26-1499-461E-553D-83BEDC55A77C}"/>
              </a:ext>
            </a:extLst>
          </p:cNvPr>
          <p:cNvSpPr txBox="1"/>
          <p:nvPr/>
        </p:nvSpPr>
        <p:spPr>
          <a:xfrm>
            <a:off x="3776581" y="1426344"/>
            <a:ext cx="77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OFF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69BB52C-323D-B4F0-7451-A9CAFD048CD5}"/>
              </a:ext>
            </a:extLst>
          </p:cNvPr>
          <p:cNvSpPr txBox="1"/>
          <p:nvPr/>
        </p:nvSpPr>
        <p:spPr>
          <a:xfrm>
            <a:off x="5425724" y="1426344"/>
            <a:ext cx="771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ON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73755BB-8344-3F50-8851-AADD29ADE110}"/>
              </a:ext>
            </a:extLst>
          </p:cNvPr>
          <p:cNvSpPr txBox="1"/>
          <p:nvPr/>
        </p:nvSpPr>
        <p:spPr>
          <a:xfrm>
            <a:off x="3437826" y="1929126"/>
            <a:ext cx="1315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Light = 0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C0E72BAE-30F8-0EF6-D995-775A21745420}"/>
              </a:ext>
            </a:extLst>
          </p:cNvPr>
          <p:cNvSpPr txBox="1"/>
          <p:nvPr/>
        </p:nvSpPr>
        <p:spPr>
          <a:xfrm>
            <a:off x="5072062" y="1935601"/>
            <a:ext cx="131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/>
              <a:t>Light = 1</a:t>
            </a:r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38997FDD-E41E-D840-2F7A-C420C47C7ACB}"/>
              </a:ext>
            </a:extLst>
          </p:cNvPr>
          <p:cNvSpPr/>
          <p:nvPr/>
        </p:nvSpPr>
        <p:spPr>
          <a:xfrm>
            <a:off x="8492297" y="463071"/>
            <a:ext cx="3593506" cy="318711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9" name="Connettore curvo 48">
            <a:extLst>
              <a:ext uri="{FF2B5EF4-FFF2-40B4-BE49-F238E27FC236}">
                <a16:creationId xmlns:a16="http://schemas.microsoft.com/office/drawing/2014/main" id="{A28BA6CD-1FC6-D626-8A14-014DBECFDF01}"/>
              </a:ext>
            </a:extLst>
          </p:cNvPr>
          <p:cNvCxnSpPr>
            <a:cxnSpLocks/>
            <a:stCxn id="24" idx="7"/>
            <a:endCxn id="25" idx="1"/>
          </p:cNvCxnSpPr>
          <p:nvPr/>
        </p:nvCxnSpPr>
        <p:spPr>
          <a:xfrm rot="5400000" flipH="1" flipV="1">
            <a:off x="4862147" y="1301168"/>
            <a:ext cx="12700" cy="562006"/>
          </a:xfrm>
          <a:prstGeom prst="curvedConnector3">
            <a:avLst>
              <a:gd name="adj1" fmla="val 1756661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ttore curvo 51">
            <a:extLst>
              <a:ext uri="{FF2B5EF4-FFF2-40B4-BE49-F238E27FC236}">
                <a16:creationId xmlns:a16="http://schemas.microsoft.com/office/drawing/2014/main" id="{253DD844-C03C-3545-9506-E346A7BB6348}"/>
              </a:ext>
            </a:extLst>
          </p:cNvPr>
          <p:cNvCxnSpPr>
            <a:cxnSpLocks/>
            <a:stCxn id="25" idx="3"/>
            <a:endCxn id="24" idx="5"/>
          </p:cNvCxnSpPr>
          <p:nvPr/>
        </p:nvCxnSpPr>
        <p:spPr>
          <a:xfrm rot="5400000">
            <a:off x="4862147" y="2332383"/>
            <a:ext cx="12700" cy="562006"/>
          </a:xfrm>
          <a:prstGeom prst="curvedConnector3">
            <a:avLst>
              <a:gd name="adj1" fmla="val 1831661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756D32E-0646-AA2A-66BD-5CF112BABFC6}"/>
              </a:ext>
            </a:extLst>
          </p:cNvPr>
          <p:cNvSpPr txBox="1"/>
          <p:nvPr/>
        </p:nvSpPr>
        <p:spPr>
          <a:xfrm>
            <a:off x="4452061" y="1088318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err="1"/>
              <a:t>Power_button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9729F2D7-0883-41D6-287F-FF7C4AE8291B}"/>
              </a:ext>
            </a:extLst>
          </p:cNvPr>
          <p:cNvSpPr txBox="1"/>
          <p:nvPr/>
        </p:nvSpPr>
        <p:spPr>
          <a:xfrm>
            <a:off x="4452061" y="2844956"/>
            <a:ext cx="10102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err="1"/>
              <a:t>Power_button</a:t>
            </a:r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00395C5B-6465-B56E-CDDE-3621AA5068BD}"/>
              </a:ext>
            </a:extLst>
          </p:cNvPr>
          <p:cNvSpPr/>
          <p:nvPr/>
        </p:nvSpPr>
        <p:spPr>
          <a:xfrm>
            <a:off x="5775327" y="3373577"/>
            <a:ext cx="3593506" cy="318711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Connettore 2 73">
            <a:extLst>
              <a:ext uri="{FF2B5EF4-FFF2-40B4-BE49-F238E27FC236}">
                <a16:creationId xmlns:a16="http://schemas.microsoft.com/office/drawing/2014/main" id="{D9FFB74C-6389-410F-8EAD-A73CA4C2C5CB}"/>
              </a:ext>
            </a:extLst>
          </p:cNvPr>
          <p:cNvCxnSpPr>
            <a:cxnSpLocks/>
            <a:stCxn id="20" idx="6"/>
          </p:cNvCxnSpPr>
          <p:nvPr/>
        </p:nvCxnSpPr>
        <p:spPr>
          <a:xfrm>
            <a:off x="6695544" y="2106306"/>
            <a:ext cx="1753072" cy="7486"/>
          </a:xfrm>
          <a:prstGeom prst="straightConnector1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ttore curvo 75">
            <a:extLst>
              <a:ext uri="{FF2B5EF4-FFF2-40B4-BE49-F238E27FC236}">
                <a16:creationId xmlns:a16="http://schemas.microsoft.com/office/drawing/2014/main" id="{25525222-8532-6AE5-1877-9EE9F028F86D}"/>
              </a:ext>
            </a:extLst>
          </p:cNvPr>
          <p:cNvCxnSpPr>
            <a:cxnSpLocks/>
            <a:stCxn id="31" idx="4"/>
            <a:endCxn id="103" idx="6"/>
          </p:cNvCxnSpPr>
          <p:nvPr/>
        </p:nvCxnSpPr>
        <p:spPr>
          <a:xfrm rot="5400000">
            <a:off x="9020409" y="3794034"/>
            <a:ext cx="1412495" cy="1124789"/>
          </a:xfrm>
          <a:prstGeom prst="curved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ttore curvo 77">
            <a:extLst>
              <a:ext uri="{FF2B5EF4-FFF2-40B4-BE49-F238E27FC236}">
                <a16:creationId xmlns:a16="http://schemas.microsoft.com/office/drawing/2014/main" id="{989F018C-878C-D2A5-C80E-2501AFBB7EAA}"/>
              </a:ext>
            </a:extLst>
          </p:cNvPr>
          <p:cNvCxnSpPr>
            <a:cxnSpLocks/>
            <a:stCxn id="56" idx="2"/>
            <a:endCxn id="20" idx="4"/>
          </p:cNvCxnSpPr>
          <p:nvPr/>
        </p:nvCxnSpPr>
        <p:spPr>
          <a:xfrm rot="10800000">
            <a:off x="4898791" y="3699862"/>
            <a:ext cx="876536" cy="1267271"/>
          </a:xfrm>
          <a:prstGeom prst="curvedConnector2">
            <a:avLst/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F88F6C09-AE99-7CC0-AF23-B637C235D1A6}"/>
              </a:ext>
            </a:extLst>
          </p:cNvPr>
          <p:cNvSpPr txBox="1"/>
          <p:nvPr/>
        </p:nvSpPr>
        <p:spPr>
          <a:xfrm>
            <a:off x="9807101" y="623060"/>
            <a:ext cx="137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MODE 2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E71E8DF6-155C-A287-11FC-7136BFCAF8C8}"/>
              </a:ext>
            </a:extLst>
          </p:cNvPr>
          <p:cNvSpPr txBox="1"/>
          <p:nvPr/>
        </p:nvSpPr>
        <p:spPr>
          <a:xfrm>
            <a:off x="7116721" y="3515195"/>
            <a:ext cx="137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MODE 3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FFAD0132-7D4E-EAE8-D11B-549C5FFD1FDE}"/>
              </a:ext>
            </a:extLst>
          </p:cNvPr>
          <p:cNvSpPr txBox="1"/>
          <p:nvPr/>
        </p:nvSpPr>
        <p:spPr>
          <a:xfrm>
            <a:off x="6915072" y="1806015"/>
            <a:ext cx="1636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err="1"/>
              <a:t>Mode_button</a:t>
            </a:r>
            <a:endParaRPr lang="it-IT" sz="1400"/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1195028D-41EC-662E-C5A3-EFC455E4DF30}"/>
              </a:ext>
            </a:extLst>
          </p:cNvPr>
          <p:cNvSpPr txBox="1"/>
          <p:nvPr/>
        </p:nvSpPr>
        <p:spPr>
          <a:xfrm>
            <a:off x="10040201" y="4551865"/>
            <a:ext cx="1636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err="1"/>
              <a:t>Mode_button</a:t>
            </a:r>
            <a:endParaRPr lang="it-IT" sz="1400"/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2A9EFD36-E5CA-CBF8-0D6A-CB9961D4795C}"/>
              </a:ext>
            </a:extLst>
          </p:cNvPr>
          <p:cNvSpPr txBox="1"/>
          <p:nvPr/>
        </p:nvSpPr>
        <p:spPr>
          <a:xfrm>
            <a:off x="4034730" y="4544681"/>
            <a:ext cx="11929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err="1"/>
              <a:t>Mode_button</a:t>
            </a:r>
          </a:p>
        </p:txBody>
      </p:sp>
      <p:sp>
        <p:nvSpPr>
          <p:cNvPr id="102" name="CasellaDiTesto 101">
            <a:extLst>
              <a:ext uri="{FF2B5EF4-FFF2-40B4-BE49-F238E27FC236}">
                <a16:creationId xmlns:a16="http://schemas.microsoft.com/office/drawing/2014/main" id="{ECFCEF03-415C-E49E-E726-5123FB38296D}"/>
              </a:ext>
            </a:extLst>
          </p:cNvPr>
          <p:cNvSpPr txBox="1"/>
          <p:nvPr/>
        </p:nvSpPr>
        <p:spPr>
          <a:xfrm>
            <a:off x="8953180" y="1913112"/>
            <a:ext cx="2693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it-IT"/>
              <a:t>Light = </a:t>
            </a:r>
            <a:r>
              <a:rPr lang="it-IT" err="1"/>
              <a:t>light_sensor</a:t>
            </a:r>
            <a:r>
              <a:rPr lang="it-IT"/>
              <a:t>()</a:t>
            </a:r>
          </a:p>
        </p:txBody>
      </p:sp>
      <p:sp>
        <p:nvSpPr>
          <p:cNvPr id="103" name="Ovale 102">
            <a:extLst>
              <a:ext uri="{FF2B5EF4-FFF2-40B4-BE49-F238E27FC236}">
                <a16:creationId xmlns:a16="http://schemas.microsoft.com/office/drawing/2014/main" id="{D0603F3A-AF85-186A-3605-830EA4BE9A6C}"/>
              </a:ext>
            </a:extLst>
          </p:cNvPr>
          <p:cNvSpPr/>
          <p:nvPr/>
        </p:nvSpPr>
        <p:spPr>
          <a:xfrm>
            <a:off x="7688573" y="4333497"/>
            <a:ext cx="1475688" cy="145835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4" name="Ovale 103">
            <a:extLst>
              <a:ext uri="{FF2B5EF4-FFF2-40B4-BE49-F238E27FC236}">
                <a16:creationId xmlns:a16="http://schemas.microsoft.com/office/drawing/2014/main" id="{124BA91D-A292-992D-8322-5C48EBC16243}"/>
              </a:ext>
            </a:extLst>
          </p:cNvPr>
          <p:cNvSpPr/>
          <p:nvPr/>
        </p:nvSpPr>
        <p:spPr>
          <a:xfrm>
            <a:off x="6008313" y="4333497"/>
            <a:ext cx="1475688" cy="1458357"/>
          </a:xfrm>
          <a:prstGeom prst="ellipse">
            <a:avLst/>
          </a:prstGeom>
          <a:solidFill>
            <a:schemeClr val="accent4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06" name="Connettore curvo 105">
            <a:extLst>
              <a:ext uri="{FF2B5EF4-FFF2-40B4-BE49-F238E27FC236}">
                <a16:creationId xmlns:a16="http://schemas.microsoft.com/office/drawing/2014/main" id="{04081FEE-500C-1453-F047-1931501AD5EC}"/>
              </a:ext>
            </a:extLst>
          </p:cNvPr>
          <p:cNvCxnSpPr>
            <a:cxnSpLocks/>
            <a:stCxn id="104" idx="7"/>
            <a:endCxn id="103" idx="1"/>
          </p:cNvCxnSpPr>
          <p:nvPr/>
        </p:nvCxnSpPr>
        <p:spPr>
          <a:xfrm rot="5400000" flipH="1" flipV="1">
            <a:off x="7586287" y="4228672"/>
            <a:ext cx="12700" cy="636792"/>
          </a:xfrm>
          <a:prstGeom prst="curvedConnector3">
            <a:avLst>
              <a:gd name="adj1" fmla="val 2131661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nettore curvo 108">
            <a:extLst>
              <a:ext uri="{FF2B5EF4-FFF2-40B4-BE49-F238E27FC236}">
                <a16:creationId xmlns:a16="http://schemas.microsoft.com/office/drawing/2014/main" id="{CCCA3EAF-063C-F8F3-45EF-BB0CD5CDAA82}"/>
              </a:ext>
            </a:extLst>
          </p:cNvPr>
          <p:cNvCxnSpPr>
            <a:cxnSpLocks/>
            <a:stCxn id="103" idx="3"/>
            <a:endCxn id="104" idx="5"/>
          </p:cNvCxnSpPr>
          <p:nvPr/>
        </p:nvCxnSpPr>
        <p:spPr>
          <a:xfrm rot="5400000">
            <a:off x="7586287" y="5259887"/>
            <a:ext cx="12700" cy="636792"/>
          </a:xfrm>
          <a:prstGeom prst="curvedConnector3">
            <a:avLst>
              <a:gd name="adj1" fmla="val 1831661"/>
            </a:avLst>
          </a:prstGeom>
          <a:ln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asellaDiTesto 110">
            <a:extLst>
              <a:ext uri="{FF2B5EF4-FFF2-40B4-BE49-F238E27FC236}">
                <a16:creationId xmlns:a16="http://schemas.microsoft.com/office/drawing/2014/main" id="{5D7E85BC-1A64-6A48-B000-77EA0C9FABA8}"/>
              </a:ext>
            </a:extLst>
          </p:cNvPr>
          <p:cNvSpPr txBox="1"/>
          <p:nvPr/>
        </p:nvSpPr>
        <p:spPr>
          <a:xfrm>
            <a:off x="7974774" y="4502624"/>
            <a:ext cx="1092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SET TIMER</a:t>
            </a:r>
            <a:endParaRPr lang="it-IT">
              <a:solidFill>
                <a:schemeClr val="bg1"/>
              </a:solidFill>
            </a:endParaRPr>
          </a:p>
        </p:txBody>
      </p:sp>
      <p:sp>
        <p:nvSpPr>
          <p:cNvPr id="112" name="CasellaDiTesto 111">
            <a:extLst>
              <a:ext uri="{FF2B5EF4-FFF2-40B4-BE49-F238E27FC236}">
                <a16:creationId xmlns:a16="http://schemas.microsoft.com/office/drawing/2014/main" id="{9912EBCA-90CC-2FB0-2E4D-A4C0826AAD6D}"/>
              </a:ext>
            </a:extLst>
          </p:cNvPr>
          <p:cNvSpPr txBox="1"/>
          <p:nvPr/>
        </p:nvSpPr>
        <p:spPr>
          <a:xfrm>
            <a:off x="6300013" y="4493137"/>
            <a:ext cx="1024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ON TIMED</a:t>
            </a:r>
          </a:p>
        </p:txBody>
      </p:sp>
      <p:sp>
        <p:nvSpPr>
          <p:cNvPr id="113" name="CasellaDiTesto 112">
            <a:extLst>
              <a:ext uri="{FF2B5EF4-FFF2-40B4-BE49-F238E27FC236}">
                <a16:creationId xmlns:a16="http://schemas.microsoft.com/office/drawing/2014/main" id="{48CC0207-01A1-F22C-B2BC-B357C72FFA64}"/>
              </a:ext>
            </a:extLst>
          </p:cNvPr>
          <p:cNvSpPr txBox="1"/>
          <p:nvPr/>
        </p:nvSpPr>
        <p:spPr>
          <a:xfrm>
            <a:off x="7739667" y="4829569"/>
            <a:ext cx="137349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/>
              <a:t>Light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 err="1"/>
              <a:t>Set_timer</a:t>
            </a:r>
            <a:r>
              <a:rPr lang="it-IT" sz="1100"/>
              <a:t>()</a:t>
            </a:r>
          </a:p>
          <a:p>
            <a:endParaRPr lang="it-IT" sz="1100"/>
          </a:p>
        </p:txBody>
      </p:sp>
      <p:sp>
        <p:nvSpPr>
          <p:cNvPr id="116" name="CasellaDiTesto 115">
            <a:extLst>
              <a:ext uri="{FF2B5EF4-FFF2-40B4-BE49-F238E27FC236}">
                <a16:creationId xmlns:a16="http://schemas.microsoft.com/office/drawing/2014/main" id="{3613ABB9-E440-B144-B0FE-7EB1294A3ED1}"/>
              </a:ext>
            </a:extLst>
          </p:cNvPr>
          <p:cNvSpPr txBox="1"/>
          <p:nvPr/>
        </p:nvSpPr>
        <p:spPr>
          <a:xfrm>
            <a:off x="7048260" y="4006284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00" err="1"/>
              <a:t>Timer_interrupt</a:t>
            </a:r>
            <a:endParaRPr lang="it-IT" sz="1100"/>
          </a:p>
        </p:txBody>
      </p:sp>
      <p:sp>
        <p:nvSpPr>
          <p:cNvPr id="117" name="CasellaDiTesto 116">
            <a:extLst>
              <a:ext uri="{FF2B5EF4-FFF2-40B4-BE49-F238E27FC236}">
                <a16:creationId xmlns:a16="http://schemas.microsoft.com/office/drawing/2014/main" id="{088013BF-ADD7-D0BC-A6A0-0430F1FE0345}"/>
              </a:ext>
            </a:extLst>
          </p:cNvPr>
          <p:cNvSpPr txBox="1"/>
          <p:nvPr/>
        </p:nvSpPr>
        <p:spPr>
          <a:xfrm>
            <a:off x="6125286" y="4865677"/>
            <a:ext cx="13734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100"/>
              <a:t>Light = 1</a:t>
            </a:r>
          </a:p>
          <a:p>
            <a:endParaRPr lang="it-IT" sz="1100"/>
          </a:p>
        </p:txBody>
      </p:sp>
      <p:sp>
        <p:nvSpPr>
          <p:cNvPr id="123" name="CasellaDiTesto 122">
            <a:extLst>
              <a:ext uri="{FF2B5EF4-FFF2-40B4-BE49-F238E27FC236}">
                <a16:creationId xmlns:a16="http://schemas.microsoft.com/office/drawing/2014/main" id="{A1B76E97-B3CE-9495-C965-7D60D52807B6}"/>
              </a:ext>
            </a:extLst>
          </p:cNvPr>
          <p:cNvSpPr txBox="1"/>
          <p:nvPr/>
        </p:nvSpPr>
        <p:spPr>
          <a:xfrm>
            <a:off x="7187272" y="5809484"/>
            <a:ext cx="11047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/>
              <a:t>timer_set</a:t>
            </a:r>
            <a:endParaRPr lang="it-IT" sz="12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B4031E-5680-2C5A-5669-325A81D90A57}"/>
              </a:ext>
            </a:extLst>
          </p:cNvPr>
          <p:cNvSpPr txBox="1"/>
          <p:nvPr/>
        </p:nvSpPr>
        <p:spPr>
          <a:xfrm>
            <a:off x="6114272" y="2119590"/>
            <a:ext cx="27690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err="1"/>
              <a:t>Enable_light_sensor</a:t>
            </a:r>
            <a:r>
              <a:rPr lang="it-IT" sz="1000"/>
              <a:t>()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EE6BD3-01EA-27E2-A7F9-4A30298C97D5}"/>
              </a:ext>
            </a:extLst>
          </p:cNvPr>
          <p:cNvSpPr txBox="1"/>
          <p:nvPr/>
        </p:nvSpPr>
        <p:spPr>
          <a:xfrm>
            <a:off x="9212047" y="4816454"/>
            <a:ext cx="27690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000" err="1"/>
              <a:t>Disable_light_sensor</a:t>
            </a:r>
            <a:r>
              <a:rPr lang="it-IT" sz="1000"/>
              <a:t>()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950F22A7-BF0D-8E84-D2F6-04C1198AEB8C}"/>
              </a:ext>
            </a:extLst>
          </p:cNvPr>
          <p:cNvSpPr/>
          <p:nvPr/>
        </p:nvSpPr>
        <p:spPr>
          <a:xfrm>
            <a:off x="280225" y="3530976"/>
            <a:ext cx="2433875" cy="1407962"/>
          </a:xfrm>
          <a:prstGeom prst="rect">
            <a:avLst/>
          </a:prstGeom>
          <a:solidFill>
            <a:schemeClr val="accent4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>
                <a:solidFill>
                  <a:schemeClr val="accent4"/>
                </a:solidFill>
              </a:rPr>
              <a:t>lamp</a:t>
            </a:r>
            <a:r>
              <a:rPr lang="it-IT"/>
              <a:t> </a:t>
            </a:r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38593532-07F3-4CE6-2EDF-9615D8CA9DA1}"/>
              </a:ext>
            </a:extLst>
          </p:cNvPr>
          <p:cNvSpPr/>
          <p:nvPr/>
        </p:nvSpPr>
        <p:spPr>
          <a:xfrm>
            <a:off x="280225" y="2207537"/>
            <a:ext cx="2433874" cy="132343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BD270F5-9B9D-24FC-BF40-1785B0EEE457}"/>
              </a:ext>
            </a:extLst>
          </p:cNvPr>
          <p:cNvSpPr txBox="1"/>
          <p:nvPr/>
        </p:nvSpPr>
        <p:spPr>
          <a:xfrm>
            <a:off x="711058" y="2455148"/>
            <a:ext cx="17951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>
                <a:solidFill>
                  <a:schemeClr val="bg1"/>
                </a:solidFill>
              </a:rPr>
              <a:t>AUTOMA A</a:t>
            </a:r>
          </a:p>
          <a:p>
            <a:r>
              <a:rPr lang="it-IT" sz="2400" b="1">
                <a:solidFill>
                  <a:schemeClr val="accent4"/>
                </a:solidFill>
              </a:rPr>
              <a:t>STATI FINITI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5BA7D8C1-3877-BDE9-4968-497CF8F1C9B2}"/>
              </a:ext>
            </a:extLst>
          </p:cNvPr>
          <p:cNvSpPr txBox="1"/>
          <p:nvPr/>
        </p:nvSpPr>
        <p:spPr>
          <a:xfrm>
            <a:off x="302421" y="3650181"/>
            <a:ext cx="2368784" cy="116955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1400">
                <a:solidFill>
                  <a:schemeClr val="tx2">
                    <a:lumMod val="50000"/>
                  </a:schemeClr>
                </a:solidFill>
              </a:rPr>
              <a:t>É di seguito riportato l’automa a stati finiti di alto livello che descrive la </a:t>
            </a:r>
            <a:r>
              <a:rPr lang="it-IT" sz="1400" b="1">
                <a:solidFill>
                  <a:schemeClr val="tx2">
                    <a:lumMod val="50000"/>
                  </a:schemeClr>
                </a:solidFill>
              </a:rPr>
              <a:t>dinamica</a:t>
            </a:r>
            <a:r>
              <a:rPr lang="it-IT" sz="1400">
                <a:solidFill>
                  <a:schemeClr val="tx2">
                    <a:lumMod val="50000"/>
                  </a:schemeClr>
                </a:solidFill>
              </a:rPr>
              <a:t> del firmware di gestione della smart </a:t>
            </a:r>
            <a:r>
              <a:rPr lang="it-IT" sz="1400" err="1">
                <a:solidFill>
                  <a:schemeClr val="tx2">
                    <a:lumMod val="50000"/>
                  </a:schemeClr>
                </a:solidFill>
              </a:rPr>
              <a:t>lamp</a:t>
            </a:r>
            <a:r>
              <a:rPr lang="it-IT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367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10">
            <a:extLst>
              <a:ext uri="{FF2B5EF4-FFF2-40B4-BE49-F238E27FC236}">
                <a16:creationId xmlns:a16="http://schemas.microsoft.com/office/drawing/2014/main" id="{A1273D69-DD68-8CC7-5B44-2C7E33326B0B}"/>
              </a:ext>
            </a:extLst>
          </p:cNvPr>
          <p:cNvSpPr/>
          <p:nvPr/>
        </p:nvSpPr>
        <p:spPr>
          <a:xfrm>
            <a:off x="70120" y="44726"/>
            <a:ext cx="4228194" cy="6748670"/>
          </a:xfrm>
          <a:prstGeom prst="rect">
            <a:avLst/>
          </a:prstGeom>
          <a:solidFill>
            <a:srgbClr val="FFD85D"/>
          </a:solidFill>
          <a:ln w="190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A708A3-ACA6-C903-9C5E-9959B23CA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995" y="-122830"/>
            <a:ext cx="4228194" cy="1317868"/>
          </a:xfrm>
        </p:spPr>
        <p:txBody>
          <a:bodyPr anchor="b">
            <a:normAutofit fontScale="90000"/>
          </a:bodyPr>
          <a:lstStyle/>
          <a:p>
            <a:pPr algn="r"/>
            <a:br>
              <a:rPr lang="en-US" sz="4000">
                <a:cs typeface="Calibri Light"/>
              </a:rPr>
            </a:br>
            <a:r>
              <a:rPr lang="en-US" sz="4000" err="1">
                <a:cs typeface="Calibri Light"/>
              </a:rPr>
              <a:t>Interfaccia</a:t>
            </a:r>
            <a:r>
              <a:rPr lang="en-US" sz="4000">
                <a:cs typeface="Calibri Light"/>
              </a:rPr>
              <a:t> </a:t>
            </a:r>
            <a:r>
              <a:rPr lang="en-US" sz="4000" b="1">
                <a:cs typeface="Calibri Light"/>
              </a:rPr>
              <a:t>Bluetooth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31B6D-FA2F-FD7B-DAFE-7DB07BD3E4B1}"/>
              </a:ext>
            </a:extLst>
          </p:cNvPr>
          <p:cNvSpPr txBox="1"/>
          <p:nvPr/>
        </p:nvSpPr>
        <p:spPr>
          <a:xfrm>
            <a:off x="4599430" y="1071286"/>
            <a:ext cx="7097484" cy="15696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latin typeface="Calibri Light"/>
              <a:cs typeface="Calibri"/>
            </a:endParaRPr>
          </a:p>
          <a:p>
            <a:pPr algn="ctr"/>
            <a:r>
              <a:rPr lang="en-US" sz="2000">
                <a:cs typeface="Calibri"/>
              </a:rPr>
              <a:t>Per </a:t>
            </a:r>
            <a:r>
              <a:rPr lang="en-US" sz="2000" b="1" err="1">
                <a:solidFill>
                  <a:srgbClr val="FFC000"/>
                </a:solidFill>
                <a:cs typeface="Calibri"/>
              </a:rPr>
              <a:t>controllare</a:t>
            </a:r>
            <a:r>
              <a:rPr lang="en-US" sz="2000">
                <a:cs typeface="Calibri"/>
              </a:rPr>
              <a:t> la Smart Lamp </a:t>
            </a:r>
            <a:r>
              <a:rPr lang="en-US" sz="2000" err="1">
                <a:cs typeface="Calibri"/>
              </a:rPr>
              <a:t>tramite</a:t>
            </a:r>
            <a:r>
              <a:rPr lang="en-US" sz="2000">
                <a:cs typeface="Calibri"/>
              </a:rPr>
              <a:t> uno smartphone o un PC è </a:t>
            </a:r>
            <a:r>
              <a:rPr lang="en-US" sz="2000" err="1">
                <a:cs typeface="Calibri"/>
              </a:rPr>
              <a:t>stato</a:t>
            </a:r>
            <a:r>
              <a:rPr lang="en-US" sz="2000">
                <a:cs typeface="Calibri"/>
              </a:rPr>
              <a:t> </a:t>
            </a:r>
            <a:r>
              <a:rPr lang="en-US" sz="2000" err="1">
                <a:cs typeface="Calibri"/>
              </a:rPr>
              <a:t>aggiunto</a:t>
            </a:r>
            <a:r>
              <a:rPr lang="en-US" sz="2000">
                <a:cs typeface="Calibri"/>
              </a:rPr>
              <a:t> un </a:t>
            </a:r>
            <a:r>
              <a:rPr lang="en-US" sz="2000" err="1">
                <a:cs typeface="Calibri"/>
              </a:rPr>
              <a:t>apposito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componente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che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consente</a:t>
            </a:r>
            <a:r>
              <a:rPr lang="en-US" sz="2000">
                <a:cs typeface="Calibri"/>
              </a:rPr>
              <a:t> </a:t>
            </a:r>
            <a:r>
              <a:rPr lang="en-US" sz="2000">
                <a:ea typeface="+mn-lt"/>
                <a:cs typeface="+mn-lt"/>
              </a:rPr>
              <a:t>di </a:t>
            </a:r>
            <a:r>
              <a:rPr lang="en-US" sz="2000" b="1" err="1">
                <a:solidFill>
                  <a:srgbClr val="FFC000"/>
                </a:solidFill>
                <a:ea typeface="+mn-lt"/>
                <a:cs typeface="+mn-lt"/>
              </a:rPr>
              <a:t>trasmettere</a:t>
            </a:r>
            <a:r>
              <a:rPr lang="en-US" sz="2000" b="1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C000"/>
                </a:solidFill>
                <a:ea typeface="+mn-lt"/>
                <a:cs typeface="+mn-lt"/>
              </a:rPr>
              <a:t>i</a:t>
            </a:r>
            <a:r>
              <a:rPr lang="en-US" sz="2000" b="1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2000" b="1" err="1">
                <a:solidFill>
                  <a:srgbClr val="FFC000"/>
                </a:solidFill>
                <a:ea typeface="+mn-lt"/>
                <a:cs typeface="+mn-lt"/>
              </a:rPr>
              <a:t>comandi</a:t>
            </a:r>
            <a:r>
              <a:rPr lang="en-US" sz="2000" b="1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alla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lampada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utilizzando</a:t>
            </a:r>
            <a:r>
              <a:rPr lang="en-US" sz="2000">
                <a:ea typeface="+mn-lt"/>
                <a:cs typeface="+mn-lt"/>
              </a:rPr>
              <a:t> il Bluetooth.</a:t>
            </a:r>
            <a:endParaRPr lang="en-US" sz="2000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4EED0-2128-F53A-EB06-1CB97C3D198E}"/>
              </a:ext>
            </a:extLst>
          </p:cNvPr>
          <p:cNvSpPr txBox="1"/>
          <p:nvPr/>
        </p:nvSpPr>
        <p:spPr>
          <a:xfrm>
            <a:off x="5358812" y="3007727"/>
            <a:ext cx="5578720" cy="13234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latin typeface="Calibri "/>
                <a:cs typeface="Calibri"/>
              </a:rPr>
              <a:t>Il </a:t>
            </a:r>
            <a:r>
              <a:rPr lang="en-US" sz="2000" err="1">
                <a:latin typeface="Calibri "/>
                <a:cs typeface="Calibri"/>
              </a:rPr>
              <a:t>componente</a:t>
            </a:r>
            <a:r>
              <a:rPr lang="en-US" sz="2000">
                <a:latin typeface="Calibri "/>
                <a:cs typeface="Calibri"/>
              </a:rPr>
              <a:t> </a:t>
            </a:r>
            <a:r>
              <a:rPr lang="en-US" sz="2000" err="1">
                <a:latin typeface="Calibri "/>
                <a:cs typeface="Calibri"/>
              </a:rPr>
              <a:t>che</a:t>
            </a:r>
            <a:r>
              <a:rPr lang="en-US" sz="2000">
                <a:latin typeface="Calibri "/>
                <a:cs typeface="Calibri"/>
              </a:rPr>
              <a:t> </a:t>
            </a:r>
            <a:r>
              <a:rPr lang="en-US" sz="2000" err="1">
                <a:latin typeface="Calibri "/>
                <a:cs typeface="Calibri"/>
              </a:rPr>
              <a:t>consente</a:t>
            </a:r>
            <a:r>
              <a:rPr lang="en-US" sz="2000">
                <a:latin typeface="Calibri "/>
                <a:cs typeface="Calibri"/>
              </a:rPr>
              <a:t> la </a:t>
            </a:r>
            <a:r>
              <a:rPr lang="en-US" sz="2000" err="1">
                <a:latin typeface="Calibri "/>
                <a:cs typeface="Calibri"/>
              </a:rPr>
              <a:t>comunicazione</a:t>
            </a:r>
            <a:r>
              <a:rPr lang="en-US" sz="2000">
                <a:latin typeface="Calibri "/>
                <a:cs typeface="Calibri"/>
              </a:rPr>
              <a:t> Bluetooth </a:t>
            </a:r>
            <a:r>
              <a:rPr lang="en-US" sz="2000" err="1">
                <a:latin typeface="Calibri "/>
                <a:cs typeface="Calibri"/>
              </a:rPr>
              <a:t>tra</a:t>
            </a:r>
            <a:r>
              <a:rPr lang="en-US" sz="2000">
                <a:latin typeface="Calibri "/>
                <a:cs typeface="Calibri"/>
              </a:rPr>
              <a:t> </a:t>
            </a:r>
            <a:r>
              <a:rPr lang="en-US" sz="2000" err="1">
                <a:latin typeface="Calibri "/>
                <a:cs typeface="Calibri"/>
              </a:rPr>
              <a:t>microcontrollore</a:t>
            </a:r>
            <a:r>
              <a:rPr lang="en-US" sz="2000">
                <a:latin typeface="Calibri "/>
                <a:cs typeface="Calibri"/>
              </a:rPr>
              <a:t> ed </a:t>
            </a:r>
            <a:r>
              <a:rPr lang="en-US" sz="2000" err="1">
                <a:latin typeface="Calibri "/>
                <a:cs typeface="Calibri"/>
              </a:rPr>
              <a:t>altri</a:t>
            </a:r>
            <a:r>
              <a:rPr lang="en-US" sz="2000">
                <a:latin typeface="Calibri "/>
                <a:cs typeface="Calibri"/>
              </a:rPr>
              <a:t> </a:t>
            </a:r>
            <a:r>
              <a:rPr lang="en-US" sz="2000" err="1">
                <a:latin typeface="Calibri "/>
                <a:cs typeface="Calibri"/>
              </a:rPr>
              <a:t>dispositivi</a:t>
            </a:r>
            <a:r>
              <a:rPr lang="en-US" sz="2000">
                <a:latin typeface="Calibri "/>
                <a:cs typeface="Calibri"/>
              </a:rPr>
              <a:t> è </a:t>
            </a:r>
            <a:r>
              <a:rPr lang="en-US" sz="2000" b="1">
                <a:solidFill>
                  <a:srgbClr val="FFC000"/>
                </a:solidFill>
                <a:latin typeface="Calibri "/>
                <a:cs typeface="Calibri"/>
              </a:rPr>
              <a:t>il </a:t>
            </a:r>
            <a:r>
              <a:rPr lang="en-US" sz="2000" b="1" err="1">
                <a:solidFill>
                  <a:srgbClr val="FFC000"/>
                </a:solidFill>
                <a:latin typeface="Calibri "/>
                <a:cs typeface="Calibri"/>
              </a:rPr>
              <a:t>sensore</a:t>
            </a:r>
            <a:r>
              <a:rPr lang="en-US" sz="2000" b="1">
                <a:solidFill>
                  <a:srgbClr val="FFC000"/>
                </a:solidFill>
                <a:latin typeface="Calibri "/>
                <a:cs typeface="Calibri"/>
              </a:rPr>
              <a:t> HC-05</a:t>
            </a:r>
            <a:r>
              <a:rPr lang="en-US" sz="2000">
                <a:latin typeface="Calibri "/>
                <a:cs typeface="Calibri"/>
              </a:rPr>
              <a:t>, un </a:t>
            </a:r>
            <a:r>
              <a:rPr lang="en-US" sz="2000" err="1">
                <a:latin typeface="Calibri "/>
                <a:cs typeface="Calibri"/>
              </a:rPr>
              <a:t>dispositvo</a:t>
            </a:r>
            <a:r>
              <a:rPr lang="en-US" sz="2000">
                <a:latin typeface="Calibri "/>
                <a:cs typeface="Calibri"/>
              </a:rPr>
              <a:t> </a:t>
            </a:r>
            <a:r>
              <a:rPr lang="en-US" sz="2000" err="1">
                <a:latin typeface="Calibri "/>
                <a:cs typeface="Calibri"/>
              </a:rPr>
              <a:t>che</a:t>
            </a:r>
            <a:r>
              <a:rPr lang="en-US" sz="2000">
                <a:latin typeface="Calibri "/>
                <a:cs typeface="Calibri"/>
              </a:rPr>
              <a:t> fa da </a:t>
            </a:r>
            <a:r>
              <a:rPr lang="en-US" sz="2000" err="1">
                <a:latin typeface="Calibri "/>
                <a:cs typeface="Calibri"/>
              </a:rPr>
              <a:t>interfaccia</a:t>
            </a:r>
            <a:r>
              <a:rPr lang="en-US" sz="2000">
                <a:latin typeface="Calibri "/>
                <a:cs typeface="Calibri"/>
              </a:rPr>
              <a:t> </a:t>
            </a:r>
            <a:r>
              <a:rPr lang="en-US" sz="2000" b="1">
                <a:solidFill>
                  <a:srgbClr val="FFC000"/>
                </a:solidFill>
                <a:latin typeface="Calibri "/>
                <a:cs typeface="Calibri"/>
              </a:rPr>
              <a:t>Bluetooth-UART</a:t>
            </a:r>
            <a:r>
              <a:rPr lang="en-US" sz="2000">
                <a:latin typeface="Calibri "/>
                <a:cs typeface="Calibri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88B6CC-B47E-A151-130F-F5BA51BFE3B8}"/>
              </a:ext>
            </a:extLst>
          </p:cNvPr>
          <p:cNvSpPr txBox="1"/>
          <p:nvPr/>
        </p:nvSpPr>
        <p:spPr>
          <a:xfrm>
            <a:off x="5129667" y="5011160"/>
            <a:ext cx="6037010" cy="10156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err="1">
                <a:latin typeface="Calibri "/>
                <a:cs typeface="Calibri"/>
              </a:rPr>
              <a:t>Utilizzando</a:t>
            </a:r>
            <a:r>
              <a:rPr lang="en-US" sz="2000">
                <a:latin typeface="Calibri "/>
                <a:cs typeface="Calibri"/>
              </a:rPr>
              <a:t> </a:t>
            </a:r>
            <a:r>
              <a:rPr lang="en-US" sz="2000" err="1">
                <a:latin typeface="Calibri "/>
                <a:cs typeface="Calibri"/>
              </a:rPr>
              <a:t>questo</a:t>
            </a:r>
            <a:r>
              <a:rPr lang="en-US" sz="2000">
                <a:latin typeface="Calibri "/>
                <a:cs typeface="Calibri"/>
              </a:rPr>
              <a:t> </a:t>
            </a:r>
            <a:r>
              <a:rPr lang="en-US" sz="2000" err="1">
                <a:latin typeface="Calibri "/>
                <a:cs typeface="Calibri"/>
              </a:rPr>
              <a:t>dispositivo</a:t>
            </a:r>
            <a:r>
              <a:rPr lang="en-US" sz="2000">
                <a:latin typeface="Calibri "/>
                <a:cs typeface="Calibri"/>
              </a:rPr>
              <a:t> è possible </a:t>
            </a:r>
            <a:r>
              <a:rPr lang="en-US" sz="2000" err="1">
                <a:latin typeface="Calibri "/>
                <a:cs typeface="Calibri"/>
              </a:rPr>
              <a:t>ricevere</a:t>
            </a:r>
            <a:r>
              <a:rPr lang="en-US" sz="2000">
                <a:latin typeface="Calibri "/>
                <a:cs typeface="Calibri"/>
              </a:rPr>
              <a:t> </a:t>
            </a:r>
            <a:r>
              <a:rPr lang="en-US" sz="2000" err="1">
                <a:latin typeface="Calibri "/>
                <a:cs typeface="Calibri"/>
              </a:rPr>
              <a:t>dati</a:t>
            </a:r>
            <a:r>
              <a:rPr lang="en-US" sz="2000">
                <a:latin typeface="Calibri "/>
                <a:cs typeface="Calibri"/>
              </a:rPr>
              <a:t> </a:t>
            </a:r>
            <a:r>
              <a:rPr lang="en-US" sz="2000" err="1">
                <a:latin typeface="Calibri "/>
                <a:cs typeface="Calibri"/>
              </a:rPr>
              <a:t>trasmessi</a:t>
            </a:r>
            <a:r>
              <a:rPr lang="en-US" sz="2000">
                <a:latin typeface="Calibri "/>
                <a:cs typeface="Calibri"/>
              </a:rPr>
              <a:t> da </a:t>
            </a:r>
            <a:r>
              <a:rPr lang="en-US" sz="2000" b="1" err="1">
                <a:solidFill>
                  <a:srgbClr val="FFC000"/>
                </a:solidFill>
                <a:latin typeface="Calibri "/>
                <a:cs typeface="Calibri"/>
              </a:rPr>
              <a:t>dispositivi</a:t>
            </a:r>
            <a:r>
              <a:rPr lang="en-US" sz="2000" b="1">
                <a:solidFill>
                  <a:srgbClr val="FFC000"/>
                </a:solidFill>
                <a:latin typeface="Calibri "/>
                <a:cs typeface="Calibri"/>
              </a:rPr>
              <a:t> a </a:t>
            </a:r>
            <a:r>
              <a:rPr lang="en-US" sz="2000" b="1" err="1">
                <a:solidFill>
                  <a:srgbClr val="FFC000"/>
                </a:solidFill>
                <a:latin typeface="Calibri "/>
                <a:cs typeface="Calibri"/>
              </a:rPr>
              <a:t>distanza</a:t>
            </a:r>
            <a:r>
              <a:rPr lang="en-US" sz="2000" b="1">
                <a:solidFill>
                  <a:srgbClr val="FFC000"/>
                </a:solidFill>
                <a:latin typeface="Calibri "/>
                <a:cs typeface="Calibri"/>
              </a:rPr>
              <a:t> </a:t>
            </a:r>
            <a:r>
              <a:rPr lang="en-US" sz="2000" err="1">
                <a:latin typeface="Calibri "/>
                <a:cs typeface="Calibri"/>
              </a:rPr>
              <a:t>sull’interfaccia</a:t>
            </a:r>
            <a:r>
              <a:rPr lang="en-US" sz="2000">
                <a:latin typeface="Calibri "/>
                <a:cs typeface="Calibri"/>
              </a:rPr>
              <a:t> UART del </a:t>
            </a:r>
            <a:r>
              <a:rPr lang="en-US" sz="2000" err="1">
                <a:latin typeface="Calibri "/>
                <a:cs typeface="Calibri"/>
              </a:rPr>
              <a:t>microcontrollore</a:t>
            </a:r>
            <a:r>
              <a:rPr lang="en-US" sz="2000">
                <a:latin typeface="Calibri "/>
                <a:cs typeface="Calibri"/>
              </a:rPr>
              <a:t>.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7315F7CB-6DE1-CC10-BF4E-3BB89272E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86" y="1481945"/>
            <a:ext cx="1416662" cy="141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3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5151BB3-2D36-CE80-7473-408965790093}"/>
              </a:ext>
            </a:extLst>
          </p:cNvPr>
          <p:cNvSpPr txBox="1"/>
          <p:nvPr/>
        </p:nvSpPr>
        <p:spPr>
          <a:xfrm>
            <a:off x="369812" y="395786"/>
            <a:ext cx="10760308" cy="7694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err="1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lt"/>
                <a:cs typeface="+mn-lt"/>
              </a:rPr>
              <a:t>Collegamento</a:t>
            </a:r>
            <a:r>
              <a:rPr lang="en-US" sz="44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n-lt"/>
                <a:cs typeface="+mn-lt"/>
              </a:rPr>
              <a:t> del </a:t>
            </a:r>
            <a:r>
              <a:rPr lang="en-US" sz="4400" err="1">
                <a:solidFill>
                  <a:srgbClr val="FFC000"/>
                </a:solidFill>
                <a:latin typeface="+mj-lt"/>
                <a:ea typeface="+mn-lt"/>
                <a:cs typeface="+mn-lt"/>
              </a:rPr>
              <a:t>sensore</a:t>
            </a:r>
            <a:r>
              <a:rPr lang="en-US" sz="4400">
                <a:solidFill>
                  <a:srgbClr val="FFC000"/>
                </a:solidFill>
                <a:latin typeface="+mj-lt"/>
                <a:ea typeface="+mn-lt"/>
                <a:cs typeface="+mn-lt"/>
              </a:rPr>
              <a:t> Bluetooth</a:t>
            </a:r>
            <a:endParaRPr lang="en-US" sz="4400">
              <a:solidFill>
                <a:srgbClr val="FFC000"/>
              </a:solidFill>
              <a:latin typeface="+mj-lt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1A8D91-4295-6A7F-30DF-D62131483CFA}"/>
              </a:ext>
            </a:extLst>
          </p:cNvPr>
          <p:cNvSpPr txBox="1"/>
          <p:nvPr/>
        </p:nvSpPr>
        <p:spPr>
          <a:xfrm>
            <a:off x="4867275" y="334327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pic>
        <p:nvPicPr>
          <p:cNvPr id="8" name="Picture 10" descr="Diagram&#10;&#10;Description automatically generated">
            <a:extLst>
              <a:ext uri="{FF2B5EF4-FFF2-40B4-BE49-F238E27FC236}">
                <a16:creationId xmlns:a16="http://schemas.microsoft.com/office/drawing/2014/main" id="{277BA99B-8491-D809-BEF0-60A05FA6CA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26399" b="-1"/>
          <a:stretch/>
        </p:blipFill>
        <p:spPr>
          <a:xfrm>
            <a:off x="853313" y="3219674"/>
            <a:ext cx="5023656" cy="3344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98C8E4C-C149-8BED-B905-156B027FD817}"/>
              </a:ext>
            </a:extLst>
          </p:cNvPr>
          <p:cNvSpPr txBox="1"/>
          <p:nvPr/>
        </p:nvSpPr>
        <p:spPr>
          <a:xfrm>
            <a:off x="6732244" y="1834657"/>
            <a:ext cx="4801589" cy="31700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ea typeface="+mn-lt"/>
                <a:cs typeface="+mn-lt"/>
              </a:rPr>
              <a:t>Il </a:t>
            </a:r>
            <a:r>
              <a:rPr lang="en-US" sz="2000" b="1" err="1">
                <a:solidFill>
                  <a:srgbClr val="FFC000"/>
                </a:solidFill>
                <a:ea typeface="+mn-lt"/>
                <a:cs typeface="+mn-lt"/>
              </a:rPr>
              <a:t>sensore</a:t>
            </a:r>
            <a:r>
              <a:rPr lang="en-US" sz="2000" b="1">
                <a:solidFill>
                  <a:srgbClr val="FFC000"/>
                </a:solidFill>
                <a:ea typeface="+mn-lt"/>
                <a:cs typeface="+mn-lt"/>
              </a:rPr>
              <a:t> HC-05 </a:t>
            </a:r>
            <a:r>
              <a:rPr lang="en-US" sz="2000" err="1">
                <a:ea typeface="+mn-lt"/>
                <a:cs typeface="+mn-lt"/>
              </a:rPr>
              <a:t>presenta</a:t>
            </a:r>
            <a:r>
              <a:rPr lang="en-US" sz="2000">
                <a:ea typeface="+mn-lt"/>
                <a:cs typeface="+mn-lt"/>
              </a:rPr>
              <a:t> 5 pin:</a:t>
            </a:r>
          </a:p>
          <a:p>
            <a:pPr marL="285750" indent="-285750">
              <a:buFont typeface="Arial"/>
              <a:buChar char="•"/>
            </a:pPr>
            <a:endParaRPr lang="en-US" sz="2000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solidFill>
                  <a:srgbClr val="FFC000"/>
                </a:solidFill>
                <a:ea typeface="+mn-lt"/>
                <a:cs typeface="+mn-lt"/>
              </a:rPr>
              <a:t>Enable/Key</a:t>
            </a:r>
            <a:r>
              <a:rPr lang="en-US" sz="2000">
                <a:solidFill>
                  <a:srgbClr val="FFC000"/>
                </a:solidFill>
                <a:ea typeface="+mn-lt"/>
                <a:cs typeface="+mn-lt"/>
              </a:rPr>
              <a:t> 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Utilizzato</a:t>
            </a:r>
            <a:r>
              <a:rPr lang="en-US" sz="2000">
                <a:ea typeface="+mn-lt"/>
                <a:cs typeface="+mn-lt"/>
              </a:rPr>
              <a:t> per </a:t>
            </a:r>
            <a:r>
              <a:rPr lang="en-US" sz="2000" err="1">
                <a:ea typeface="+mn-lt"/>
                <a:cs typeface="+mn-lt"/>
              </a:rPr>
              <a:t>selezionare</a:t>
            </a:r>
            <a:r>
              <a:rPr lang="en-US" sz="2000">
                <a:ea typeface="+mn-lt"/>
                <a:cs typeface="+mn-lt"/>
              </a:rPr>
              <a:t> il modo di </a:t>
            </a:r>
            <a:r>
              <a:rPr lang="en-US" sz="2000" err="1">
                <a:ea typeface="+mn-lt"/>
                <a:cs typeface="+mn-lt"/>
              </a:rPr>
              <a:t>funzionamento</a:t>
            </a:r>
            <a:endParaRPr lang="en-US" sz="2000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 sz="2000" b="1">
                <a:solidFill>
                  <a:srgbClr val="FFC000"/>
                </a:solidFill>
                <a:ea typeface="+mn-lt"/>
                <a:cs typeface="+mn-lt"/>
              </a:rPr>
              <a:t>VCC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alimentazione</a:t>
            </a:r>
            <a:r>
              <a:rPr lang="en-US" sz="2000">
                <a:ea typeface="+mn-lt"/>
                <a:cs typeface="+mn-lt"/>
              </a:rPr>
              <a:t> a +5V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b="1">
                <a:solidFill>
                  <a:srgbClr val="FFC000"/>
                </a:solidFill>
                <a:ea typeface="+mn-lt"/>
                <a:cs typeface="+mn-lt"/>
              </a:rPr>
              <a:t>Ground</a:t>
            </a:r>
            <a:r>
              <a:rPr lang="en-US" sz="2000">
                <a:ea typeface="+mn-lt"/>
                <a:cs typeface="+mn-lt"/>
              </a:rPr>
              <a:t>: Massa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b="1">
                <a:solidFill>
                  <a:srgbClr val="FFC000"/>
                </a:solidFill>
                <a:ea typeface="+mn-lt"/>
                <a:cs typeface="+mn-lt"/>
              </a:rPr>
              <a:t>TX</a:t>
            </a:r>
            <a:r>
              <a:rPr lang="en-US" sz="2000">
                <a:ea typeface="+mn-lt"/>
                <a:cs typeface="+mn-lt"/>
              </a:rPr>
              <a:t> : </a:t>
            </a:r>
            <a:r>
              <a:rPr lang="en-US" sz="2000" err="1">
                <a:ea typeface="+mn-lt"/>
                <a:cs typeface="+mn-lt"/>
              </a:rPr>
              <a:t>trasmette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dati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seriale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b="1">
                <a:solidFill>
                  <a:srgbClr val="FFC000"/>
                </a:solidFill>
                <a:ea typeface="+mn-lt"/>
                <a:cs typeface="+mn-lt"/>
              </a:rPr>
              <a:t>RX</a:t>
            </a:r>
            <a:r>
              <a:rPr lang="en-US" sz="2000">
                <a:ea typeface="+mn-lt"/>
                <a:cs typeface="+mn-lt"/>
              </a:rPr>
              <a:t> : </a:t>
            </a:r>
            <a:r>
              <a:rPr lang="en-US" sz="2000" err="1">
                <a:ea typeface="+mn-lt"/>
                <a:cs typeface="+mn-lt"/>
              </a:rPr>
              <a:t>riceve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dati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seriali</a:t>
            </a:r>
            <a:endParaRPr lang="en-US" sz="2000"/>
          </a:p>
          <a:p>
            <a:pPr marL="285750" indent="-285750">
              <a:buFont typeface="Arial"/>
              <a:buChar char="•"/>
            </a:pPr>
            <a:r>
              <a:rPr lang="en-US" sz="2000" b="1">
                <a:solidFill>
                  <a:srgbClr val="FFC000"/>
                </a:solidFill>
                <a:ea typeface="+mn-lt"/>
                <a:cs typeface="+mn-lt"/>
              </a:rPr>
              <a:t>State</a:t>
            </a:r>
            <a:r>
              <a:rPr lang="en-US" sz="2000">
                <a:ea typeface="+mn-lt"/>
                <a:cs typeface="+mn-lt"/>
              </a:rPr>
              <a:t>: </a:t>
            </a:r>
            <a:r>
              <a:rPr lang="en-US" sz="2000" err="1">
                <a:ea typeface="+mn-lt"/>
                <a:cs typeface="+mn-lt"/>
              </a:rPr>
              <a:t>che</a:t>
            </a:r>
            <a:r>
              <a:rPr lang="en-US" sz="2000">
                <a:ea typeface="+mn-lt"/>
                <a:cs typeface="+mn-lt"/>
              </a:rPr>
              <a:t> indica lo </a:t>
            </a:r>
            <a:r>
              <a:rPr lang="en-US" sz="2000" err="1">
                <a:ea typeface="+mn-lt"/>
                <a:cs typeface="+mn-lt"/>
              </a:rPr>
              <a:t>stato</a:t>
            </a:r>
            <a:r>
              <a:rPr lang="en-US" sz="2000">
                <a:ea typeface="+mn-lt"/>
                <a:cs typeface="+mn-lt"/>
              </a:rPr>
              <a:t> di </a:t>
            </a:r>
            <a:r>
              <a:rPr lang="en-US" sz="2000" err="1">
                <a:ea typeface="+mn-lt"/>
                <a:cs typeface="+mn-lt"/>
              </a:rPr>
              <a:t>connessione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della</a:t>
            </a:r>
            <a:r>
              <a:rPr lang="en-US" sz="2000">
                <a:ea typeface="+mn-lt"/>
                <a:cs typeface="+mn-lt"/>
              </a:rPr>
              <a:t> </a:t>
            </a:r>
            <a:r>
              <a:rPr lang="en-US" sz="2000" err="1">
                <a:ea typeface="+mn-lt"/>
                <a:cs typeface="+mn-lt"/>
              </a:rPr>
              <a:t>periferica</a:t>
            </a:r>
            <a:endParaRPr lang="en-US" sz="200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9DF528-1BA0-DDC3-73BB-7D63EECED452}"/>
              </a:ext>
            </a:extLst>
          </p:cNvPr>
          <p:cNvSpPr txBox="1"/>
          <p:nvPr/>
        </p:nvSpPr>
        <p:spPr>
          <a:xfrm>
            <a:off x="6790132" y="5304747"/>
            <a:ext cx="4754256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ea typeface="+mn-lt"/>
                <a:cs typeface="+mn-lt"/>
              </a:rPr>
              <a:t>Oltre</a:t>
            </a:r>
            <a:r>
              <a:rPr lang="en-US">
                <a:ea typeface="+mn-lt"/>
                <a:cs typeface="+mn-lt"/>
              </a:rPr>
              <a:t> ai pin </a:t>
            </a:r>
            <a:r>
              <a:rPr lang="en-US" sz="2000">
                <a:ea typeface="+mn-lt"/>
                <a:cs typeface="+mn-lt"/>
              </a:rPr>
              <a:t>di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alimentazione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abbiamo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connesso</a:t>
            </a:r>
            <a:r>
              <a:rPr lang="en-US">
                <a:ea typeface="+mn-lt"/>
                <a:cs typeface="+mn-lt"/>
              </a:rPr>
              <a:t> il pin TX all’</a:t>
            </a:r>
            <a:r>
              <a:rPr lang="en-US" b="1">
                <a:solidFill>
                  <a:srgbClr val="FFC000"/>
                </a:solidFill>
                <a:ea typeface="+mn-lt"/>
                <a:cs typeface="+mn-lt"/>
              </a:rPr>
              <a:t>UART4</a:t>
            </a:r>
            <a:r>
              <a:rPr lang="en-US">
                <a:ea typeface="+mn-lt"/>
                <a:cs typeface="+mn-lt"/>
              </a:rPr>
              <a:t> del </a:t>
            </a:r>
            <a:r>
              <a:rPr lang="en-US" err="1">
                <a:ea typeface="+mn-lt"/>
                <a:cs typeface="+mn-lt"/>
              </a:rPr>
              <a:t>microcontrollore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1A99BFB1-F749-5F38-21F2-E84470ED3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109" b="-9996"/>
          <a:stretch/>
        </p:blipFill>
        <p:spPr>
          <a:xfrm>
            <a:off x="1203158" y="1527341"/>
            <a:ext cx="4306784" cy="133008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7900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F8FA7DFD-E4F0-EC5C-698E-28A670D86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826" y="260356"/>
            <a:ext cx="11488936" cy="923330"/>
          </a:xfrm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it-IT">
                <a:latin typeface="+mj-lt"/>
              </a:rPr>
              <a:t>Configurazione delle </a:t>
            </a:r>
            <a:r>
              <a:rPr lang="it-IT">
                <a:solidFill>
                  <a:srgbClr val="FFC000"/>
                </a:solidFill>
                <a:latin typeface="+mj-lt"/>
              </a:rPr>
              <a:t>UART</a:t>
            </a:r>
            <a:endParaRPr lang="it-IT">
              <a:solidFill>
                <a:srgbClr val="FFC000"/>
              </a:solidFill>
              <a:latin typeface="+mj-lt"/>
              <a:cs typeface="Calibri Light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0883D92A-CA7F-E01B-EC3F-A02045CA74DE}"/>
              </a:ext>
            </a:extLst>
          </p:cNvPr>
          <p:cNvSpPr txBox="1"/>
          <p:nvPr/>
        </p:nvSpPr>
        <p:spPr>
          <a:xfrm>
            <a:off x="768956" y="5016500"/>
            <a:ext cx="451073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it-IT">
              <a:cs typeface="Calibri"/>
            </a:endParaRPr>
          </a:p>
        </p:txBody>
      </p:sp>
      <p:pic>
        <p:nvPicPr>
          <p:cNvPr id="2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3DFF37D9-8B9C-116E-5FDB-0F7C99A9B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236" y="1181462"/>
            <a:ext cx="2462642" cy="2935393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3C16EF-649C-08B8-482C-95F4B1998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21"/>
          <a:stretch/>
        </p:blipFill>
        <p:spPr>
          <a:xfrm>
            <a:off x="1128841" y="2875615"/>
            <a:ext cx="4954259" cy="507374"/>
          </a:xfrm>
          <a:prstGeom prst="rect">
            <a:avLst/>
          </a:prstGeom>
          <a:ln w="6350"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3" descr="Text, letter&#10;&#10;Description automatically generated">
            <a:extLst>
              <a:ext uri="{FF2B5EF4-FFF2-40B4-BE49-F238E27FC236}">
                <a16:creationId xmlns:a16="http://schemas.microsoft.com/office/drawing/2014/main" id="{D24487D7-AA11-3AAB-7435-6F96F63FE3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14" y="3759612"/>
            <a:ext cx="4603667" cy="1667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E43867-76B4-6588-7B55-F959A40CAD54}"/>
              </a:ext>
            </a:extLst>
          </p:cNvPr>
          <p:cNvSpPr txBox="1"/>
          <p:nvPr/>
        </p:nvSpPr>
        <p:spPr>
          <a:xfrm>
            <a:off x="806127" y="1440355"/>
            <a:ext cx="5527196" cy="110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Abbiamo</a:t>
            </a:r>
            <a:r>
              <a:rPr lang="en-US" sz="22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en-US" sz="2200" b="1" err="1">
                <a:solidFill>
                  <a:srgbClr val="FFC000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configurato</a:t>
            </a:r>
            <a:r>
              <a:rPr lang="en-US" sz="22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la UART4 </a:t>
            </a:r>
            <a:r>
              <a:rPr lang="en-US" sz="22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impostando</a:t>
            </a:r>
            <a:r>
              <a:rPr lang="en-US" sz="22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il Baud Rate, il </a:t>
            </a:r>
            <a:r>
              <a:rPr lang="en-US" sz="22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formato</a:t>
            </a:r>
            <a:r>
              <a:rPr lang="en-US" sz="22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en-US" sz="22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dei</a:t>
            </a:r>
            <a:r>
              <a:rPr lang="en-US" sz="22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</a:t>
            </a:r>
            <a:r>
              <a:rPr lang="en-US" sz="22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messaggi</a:t>
            </a:r>
            <a:r>
              <a:rPr lang="en-US" sz="22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e </a:t>
            </a:r>
            <a:r>
              <a:rPr lang="en-US" sz="2200" err="1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abilitando</a:t>
            </a:r>
            <a:r>
              <a:rPr lang="en-US" sz="22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le </a:t>
            </a:r>
            <a:r>
              <a:rPr lang="en-US" sz="2200" b="1" err="1">
                <a:solidFill>
                  <a:srgbClr val="FFC000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interruzioni</a:t>
            </a:r>
            <a:r>
              <a:rPr lang="en-US" sz="2200" b="1">
                <a:solidFill>
                  <a:srgbClr val="FFC000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 in </a:t>
            </a:r>
            <a:r>
              <a:rPr lang="en-US" sz="2200" b="1" err="1">
                <a:solidFill>
                  <a:srgbClr val="FFC000"/>
                </a:solidFill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ricezione</a:t>
            </a:r>
            <a:r>
              <a:rPr lang="en-US" sz="2200">
                <a:latin typeface="Calibri" panose="020F0502020204030204" pitchFamily="34" charset="0"/>
                <a:ea typeface="+mn-lt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3A30E9BB-ABD5-1078-B19A-2FEE5C60BC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4010" y="5613120"/>
            <a:ext cx="3838603" cy="6667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CDACB8-9D04-0FF8-3334-CC2F7991C60D}"/>
              </a:ext>
            </a:extLst>
          </p:cNvPr>
          <p:cNvSpPr txBox="1"/>
          <p:nvPr/>
        </p:nvSpPr>
        <p:spPr>
          <a:xfrm>
            <a:off x="6770863" y="4561638"/>
            <a:ext cx="4410571" cy="17851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Al </a:t>
            </a:r>
            <a:r>
              <a:rPr lang="en-US" sz="2200" err="1">
                <a:latin typeface="Calibri" panose="020F0502020204030204" pitchFamily="34" charset="0"/>
                <a:cs typeface="Calibri" panose="020F0502020204030204" pitchFamily="34" charset="0"/>
              </a:rPr>
              <a:t>momento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err="1"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err="1">
                <a:latin typeface="Calibri" panose="020F0502020204030204" pitchFamily="34" charset="0"/>
                <a:cs typeface="Calibri" panose="020F0502020204030204" pitchFamily="34" charset="0"/>
              </a:rPr>
              <a:t>ricezione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 di un carattere, la </a:t>
            </a:r>
            <a:r>
              <a:rPr lang="en-US" sz="2200" b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Callback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err="1"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 UART è </a:t>
            </a:r>
            <a:r>
              <a:rPr lang="en-US" sz="2200" err="1">
                <a:latin typeface="Calibri" panose="020F0502020204030204" pitchFamily="34" charset="0"/>
                <a:cs typeface="Calibri" panose="020F0502020204030204" pitchFamily="34" charset="0"/>
              </a:rPr>
              <a:t>invocata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err="1">
                <a:latin typeface="Calibri" panose="020F0502020204030204" pitchFamily="34" charset="0"/>
                <a:cs typeface="Calibri" panose="020F0502020204030204" pitchFamily="34" charset="0"/>
              </a:rPr>
              <a:t>dalla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err="1">
                <a:latin typeface="Calibri" panose="020F0502020204030204" pitchFamily="34" charset="0"/>
                <a:cs typeface="Calibri" panose="020F0502020204030204" pitchFamily="34" charset="0"/>
              </a:rPr>
              <a:t>relativa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 ISR e lo </a:t>
            </a:r>
            <a:r>
              <a:rPr lang="en-US" sz="2200" b="1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stato</a:t>
            </a:r>
            <a:r>
              <a:rPr lang="en-US" sz="2200" b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della</a:t>
            </a:r>
            <a:r>
              <a:rPr lang="en-US" sz="2200" b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 b="1" err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lampada</a:t>
            </a:r>
            <a:r>
              <a:rPr lang="en-US" sz="2200" b="1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è </a:t>
            </a:r>
            <a:r>
              <a:rPr lang="en-US" sz="2200" err="1">
                <a:latin typeface="Calibri" panose="020F0502020204030204" pitchFamily="34" charset="0"/>
                <a:cs typeface="Calibri" panose="020F0502020204030204" pitchFamily="34" charset="0"/>
              </a:rPr>
              <a:t>modificato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 in base al carattere </a:t>
            </a:r>
            <a:r>
              <a:rPr lang="en-US" sz="2200" err="1">
                <a:latin typeface="Calibri" panose="020F0502020204030204" pitchFamily="34" charset="0"/>
                <a:cs typeface="Calibri" panose="020F0502020204030204" pitchFamily="34" charset="0"/>
              </a:rPr>
              <a:t>ricevuto</a:t>
            </a:r>
            <a:r>
              <a:rPr lang="en-US" sz="220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15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44_TF45165253" id="{8AA93C96-D5CB-4393-859C-8C3B1E897495}" vid="{C8B0B965-D82E-487F-9A2C-5CBAF2A8B210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41CBB0-BAA0-4983-8F2B-E10AF3358DA8}">
  <ds:schemaRefs>
    <ds:schemaRef ds:uri="16c05727-aa75-4e4a-9b5f-8a80a1165891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23</Slides>
  <Notes>4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Tema di Office</vt:lpstr>
      <vt:lpstr>Circuito</vt:lpstr>
      <vt:lpstr>PowerPoint Presentation</vt:lpstr>
      <vt:lpstr>PERCHÉ SMART LAMP?</vt:lpstr>
      <vt:lpstr>REQUISITI</vt:lpstr>
      <vt:lpstr>PowerPoint Presentation</vt:lpstr>
      <vt:lpstr>Descrizione dell’architettura</vt:lpstr>
      <vt:lpstr>PowerPoint Presentation</vt:lpstr>
      <vt:lpstr> Interfaccia Bluetooth</vt:lpstr>
      <vt:lpstr>PowerPoint Presentation</vt:lpstr>
      <vt:lpstr>Configurazione delle UART</vt:lpstr>
      <vt:lpstr>L’interfaccia infrarossi</vt:lpstr>
      <vt:lpstr>Il sensore ed i collegamenti</vt:lpstr>
      <vt:lpstr>Il protocollo NEC</vt:lpstr>
      <vt:lpstr>PowerPoint Presentation</vt:lpstr>
      <vt:lpstr>L’utilizzo dei timer per la tempificazione</vt:lpstr>
      <vt:lpstr>L’utilizzo dei timer</vt:lpstr>
      <vt:lpstr>Configurazione dei timer </vt:lpstr>
      <vt:lpstr>Configurazione dei timer </vt:lpstr>
      <vt:lpstr>Configurazione dei timer </vt:lpstr>
      <vt:lpstr>FOTORESISTORE MODALITA’ GREEN</vt:lpstr>
      <vt:lpstr>Come funziona il fotoresistore</vt:lpstr>
      <vt:lpstr>Configurazione delle periferiche </vt:lpstr>
      <vt:lpstr>GitHub e repository del progetto</vt:lpstr>
      <vt:lpstr>Sviluppi futuri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Titolo Lorem Ipsum</dc:title>
  <dc:creator>ROBERTA DE LUCA</dc:creator>
  <cp:revision>24</cp:revision>
  <dcterms:created xsi:type="dcterms:W3CDTF">2022-05-26T08:53:04Z</dcterms:created>
  <dcterms:modified xsi:type="dcterms:W3CDTF">2022-05-31T12:21:05Z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